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313" r:id="rId2"/>
    <p:sldId id="778" r:id="rId3"/>
    <p:sldId id="779" r:id="rId4"/>
    <p:sldId id="503" r:id="rId5"/>
    <p:sldId id="505" r:id="rId6"/>
    <p:sldId id="506" r:id="rId7"/>
    <p:sldId id="571" r:id="rId8"/>
    <p:sldId id="507" r:id="rId9"/>
    <p:sldId id="508" r:id="rId10"/>
    <p:sldId id="509" r:id="rId11"/>
    <p:sldId id="510" r:id="rId12"/>
    <p:sldId id="511" r:id="rId13"/>
    <p:sldId id="512" r:id="rId14"/>
    <p:sldId id="570" r:id="rId15"/>
    <p:sldId id="513" r:id="rId16"/>
    <p:sldId id="514" r:id="rId17"/>
    <p:sldId id="515" r:id="rId18"/>
    <p:sldId id="517" r:id="rId19"/>
    <p:sldId id="516" r:id="rId20"/>
    <p:sldId id="519" r:id="rId21"/>
    <p:sldId id="520" r:id="rId22"/>
    <p:sldId id="521" r:id="rId23"/>
    <p:sldId id="522" r:id="rId24"/>
    <p:sldId id="572" r:id="rId25"/>
    <p:sldId id="524" r:id="rId26"/>
    <p:sldId id="525" r:id="rId27"/>
    <p:sldId id="526" r:id="rId28"/>
    <p:sldId id="527" r:id="rId29"/>
    <p:sldId id="528" r:id="rId30"/>
    <p:sldId id="529" r:id="rId31"/>
    <p:sldId id="534" r:id="rId32"/>
    <p:sldId id="535" r:id="rId33"/>
    <p:sldId id="569" r:id="rId34"/>
    <p:sldId id="782" r:id="rId35"/>
    <p:sldId id="783" r:id="rId36"/>
    <p:sldId id="784" r:id="rId37"/>
    <p:sldId id="573" r:id="rId38"/>
    <p:sldId id="785" r:id="rId39"/>
    <p:sldId id="575" r:id="rId40"/>
    <p:sldId id="576" r:id="rId41"/>
    <p:sldId id="577" r:id="rId42"/>
    <p:sldId id="608" r:id="rId43"/>
    <p:sldId id="578" r:id="rId44"/>
    <p:sldId id="579" r:id="rId45"/>
    <p:sldId id="580" r:id="rId46"/>
    <p:sldId id="581" r:id="rId47"/>
    <p:sldId id="582" r:id="rId48"/>
    <p:sldId id="583" r:id="rId49"/>
    <p:sldId id="780" r:id="rId50"/>
    <p:sldId id="692" r:id="rId51"/>
    <p:sldId id="724" r:id="rId52"/>
    <p:sldId id="788" r:id="rId53"/>
    <p:sldId id="786" r:id="rId54"/>
    <p:sldId id="753" r:id="rId55"/>
    <p:sldId id="702" r:id="rId56"/>
    <p:sldId id="700" r:id="rId57"/>
    <p:sldId id="701" r:id="rId58"/>
    <p:sldId id="754" r:id="rId59"/>
    <p:sldId id="761" r:id="rId60"/>
    <p:sldId id="755" r:id="rId61"/>
    <p:sldId id="756" r:id="rId62"/>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3840" userDrawn="1">
          <p15:clr>
            <a:srgbClr val="A4A3A4"/>
          </p15:clr>
        </p15:guide>
        <p15:guide id="3" orient="horz" pos="2424" userDrawn="1">
          <p15:clr>
            <a:srgbClr val="A4A3A4"/>
          </p15:clr>
        </p15:guide>
        <p15:guide id="4" orient="horz" pos="3480" userDrawn="1">
          <p15:clr>
            <a:srgbClr val="A4A3A4"/>
          </p15:clr>
        </p15:guide>
        <p15:guide id="5" pos="1872" userDrawn="1">
          <p15:clr>
            <a:srgbClr val="A4A3A4"/>
          </p15:clr>
        </p15:guide>
        <p15:guide id="6" pos="56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88A826-E010-35CD-520B-383BE3B00BED}" name="Gabriela Harrod" initials="GH" userId="S::gharrod@stevens.edu::bb5648e7-5444-423e-af1c-7c0643b0412f" providerId="AD"/>
  <p188:author id="{74032E33-9567-DC8E-3818-9C6E4F112D8C}" name="Stacey Greene" initials="SG" userId="S::agreene@stevens.edu::8691361d-68f7-40e3-a002-b2b2c8069a87" providerId="AD"/>
  <p188:author id="{2A4F7E43-EBB0-0F1B-D6B6-BAAAF8F6FE92}" name="Kristen Daily" initials="KD" userId="S::kdaily1@stevens.edu::d8b303e7-f428-4259-b2e0-d95d928cb87f" providerId="AD"/>
  <p188:author id="{2568237B-8E4F-8CB0-5161-8D793F848834}" name="Beth McGrath" initials="BM" userId="S::prescos@stevens.edu::657ff811-4f33-4524-93f7-4c29754a249d" providerId="AD"/>
  <p188:author id="{FBD2488D-4144-20D1-5D7F-F04FA6F2C25D}" name="Paul Karr" initials="PK" userId="S::pkarr@stevens.edu::f5f05150-cc04-49e9-a6d4-d8b6f0697623" providerId="AD"/>
  <p188:author id="{FE5C44A8-1152-C41E-4E4B-9851BDBFC2B1}" name="Rebecca Markley" initials="RM" userId="S::rmarkley@stevens.edu::aa434740-dae6-49da-a337-ca2d4b5360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1769"/>
  </p:normalViewPr>
  <p:slideViewPr>
    <p:cSldViewPr snapToGrid="0">
      <p:cViewPr varScale="1">
        <p:scale>
          <a:sx n="117" d="100"/>
          <a:sy n="117" d="100"/>
        </p:scale>
        <p:origin x="1560" y="176"/>
      </p:cViewPr>
      <p:guideLst>
        <p:guide orient="horz" pos="1200"/>
        <p:guide pos="3840"/>
        <p:guide orient="horz" pos="2424"/>
        <p:guide orient="horz" pos="3480"/>
        <p:guide pos="1872"/>
        <p:guide pos="5616"/>
      </p:guideLst>
    </p:cSldViewPr>
  </p:slideViewPr>
  <p:outlineViewPr>
    <p:cViewPr>
      <p:scale>
        <a:sx n="33" d="100"/>
        <a:sy n="33" d="100"/>
      </p:scale>
      <p:origin x="0" y="-29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4:56.631"/>
    </inkml:context>
    <inkml:brush xml:id="br0">
      <inkml:brushProperty name="width" value="0.1" units="cm"/>
      <inkml:brushProperty name="height" value="0.1" units="cm"/>
      <inkml:brushProperty name="color" value="#008C3A"/>
    </inkml:brush>
  </inkml:definitions>
  <inkml:trace contextRef="#ctx0" brushRef="#br0">49 0 24575,'0'13'0,"0"-2"0,0 2 0,0-4 0,0 9 0,0-4 0,0 5 0,0-1 0,0 1 0,0 6 0,0-5 0,0 5 0,0-1 0,0-3 0,0 3 0,0-5 0,-4 0 0,3 0 0,-4 5 0,1-4 0,3 11 0,-7-11 0,7 11 0,-3-11 0,-1 5 0,4-7 0,-3-4 0,4-1 0,0 0 0,0-4 0,0 4 0,0-5 0,0 5 0,0-4 0,0 15 0,0-9 0,0 16 0,0-5 0,0 0 0,-4 5 0,2-5 0,-2 0 0,4 4 0,0-3 0,0 5 0,0-6 0,0-1 0,0-7 0,0 1 0,0-5 0,0 4 0,0-4 0,0 0 0,0 3 0,0-3 0,0 5 0,4 0 0,-3-1 0,7 1 0,-7 0 0,7-1 0,-6-4 0,2-1 0,-4 0 0,3-4 0,-2 15 0,7-9 0,-3 10 0,5 0 0,-5-5 0,4 0 0,-8-3 0,6-8 0,-6 9 0,6-4 0,-1 5 0,-1 0 0,3-1 0,-2 7 0,-1-5 0,4 5 0,-4-6 0,1-1 0,2 1 0,-7 0 0,3-5 0,-4-1 0,0-1 0,0-2 0,0 2 0,4-4 0,-3 5 0,2-4 0,-3 9 0,0-9 0,0 9 0,0 2 0,0 0 0,0 5 0,0-7 0,0 1 0,0 0 0,0-5 0,0-1 0,0-5 0,0 0 0,0 0 0,0 0 0,0 0 0,0 5 0,0-4 0,0 4 0,0-1 0,0 2 0,0 0 0,0 4 0,0-9 0,0-8 0,0-8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0.952"/>
    </inkml:context>
    <inkml:brush xml:id="br0">
      <inkml:brushProperty name="width" value="0.1" units="cm"/>
      <inkml:brushProperty name="height" value="0.1" units="cm"/>
      <inkml:brushProperty name="color" value="#008C3A"/>
    </inkml:brush>
  </inkml:definitions>
  <inkml:trace contextRef="#ctx0" brushRef="#br0">28 49 24575,'-4'12'0,"-2"10"0,2-6 0,-1 8 0,1-10 0,3 25 0,-2-19 0,3 20 0,0-22 0,0 14 0,3-15 0,2 14 0,4-17 0,0 0 0,4 4 0,-3-9 0,2 4 0,1-9 0,-4 3 0,15-6 0,-9 3 0,16-4 0,-11 0 0,18-6 0,-16-3 0,10-3 0,-14-6 0,-3 4 0,-2-5 0,-7 0 0,3-5 0,-8 8 0,4-13 0,-5 13 0,-10-14 0,3 4 0,-7 4 0,3-7 0,2 13 0,0-4 0,-4 3 0,7 8 0,-11-9 0,7 4 0,-4 0 0,1 5 0,9 2 0,-4 6 0,4-3 0,-4 4 0,-5 0 0,4 0 0,-4 0 0,-6 0 0,4 0 0,-16 5 0,16-4 0,-4 4 0,11-1 0,4-4 0,0 4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1.956"/>
    </inkml:context>
    <inkml:brush xml:id="br0">
      <inkml:brushProperty name="width" value="0.1" units="cm"/>
      <inkml:brushProperty name="height" value="0.1" units="cm"/>
      <inkml:brushProperty name="color" value="#FFC114"/>
    </inkml:brush>
  </inkml:definitions>
  <inkml:trace contextRef="#ctx0" brushRef="#br0">171 0 24575,'-10'15'0,"5"1"0,-5 12 0,4-6 0,-6 13 0,-1 12 0,0 2 0,-1 14 0,1-16 0,6-10 0,-4-2 0,4-6 0,0 1 0,2-2 0,1-17 0,-1-1 0,-4-14 0,-1-7 0,5 1 0,0-4 0,5 4 0,0 1 0,0 4 0,0 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2.754"/>
    </inkml:context>
    <inkml:brush xml:id="br0">
      <inkml:brushProperty name="width" value="0.1" units="cm"/>
      <inkml:brushProperty name="height" value="0.1" units="cm"/>
      <inkml:brushProperty name="color" value="#FFC114"/>
    </inkml:brush>
  </inkml:definitions>
  <inkml:trace contextRef="#ctx0" brushRef="#br0">24 1 24575,'16'0'0,"-2"0"0,-5 0 0,0 0 0,6 5 0,1 1 0,5-1 0,0 5 0,0-9 0,-5 8 0,-2-8 0,-5 7 0,-4-3 0,4 4 0,-8 0 0,3 6 0,-4 7 0,0 1 0,-11 11 0,3-11 0,-22 14 0,17-19 0,-24 19 0,19-24 0,-19 17 0,20-18 0,-10 9 0,17-15 0,-4 8 0,12-13 0,4 3 0,19-10 0,3 5 0,20-4 0,-6-1 0,7 5 0,-16-4 0,-1 5 0,-7 0 0,7 0 0,-5-5 0,12 4 0,-6-4 0,1 5 0,-8 0 0,-7 0 0,-6 0 0,-4-4 0,-1-1 0,-4-4 0,0 4 0,0 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3.930"/>
    </inkml:context>
    <inkml:brush xml:id="br0">
      <inkml:brushProperty name="width" value="0.1" units="cm"/>
      <inkml:brushProperty name="height" value="0.1" units="cm"/>
      <inkml:brushProperty name="color" value="#FFC114"/>
    </inkml:brush>
  </inkml:definitions>
  <inkml:trace contextRef="#ctx0" brushRef="#br0">168 416 24575,'14'0'0,"-1"0"0,17 0 0,-11 0 0,32-6 0,-20 0 0,22-14 0,-15 12 0,8-22 0,-16 20 0,0-14 0,-7 2 0,-7 4 0,1-10 0,0 0 0,-10 6 0,4-13 0,-11 12 0,0-5 0,-10 7 0,8 0 0,-11 5 0,7 6 0,-15-5 0,4 12 0,-11-12 0,7 14 0,-15-4 0,4 5 0,-5 0 0,14 0 0,3 0 0,-2 0 0,-1 0 0,1 0 0,7 0 0,1 0 0,-9 5 0,6 1 0,-10 10 0,11-5 0,0 9 0,-5 3 0,2 6 0,1 8 0,-17 27 0,19-13 0,-8 16 0,12-15 0,10-14 0,-4 14 0,6-5 0,6-1 0,-5-2 0,10-7 0,-5-8 0,6 6 0,-2-12 0,2 4 0,3-5 0,-4-7 0,4 0 0,-1-5 0,-4-1 0,5 1 0,-6-5 0,20 5 0,-15-5 0,36 2 0,-16-3 0,5-4 0,21 7 0,-8-5 0,-6 4 0,12-12 0,-44 5 0,21-5 0,-29 2 0,13 3 0,-12-7 0,7 7 0,-9-7 0,3 3 0,-7-4 0,14-13 0,-8 5 0,5-2 0,-7 10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4.744"/>
    </inkml:context>
    <inkml:brush xml:id="br0">
      <inkml:brushProperty name="width" value="0.1" units="cm"/>
      <inkml:brushProperty name="height" value="0.1" units="cm"/>
      <inkml:brushProperty name="color" value="#FFC114"/>
    </inkml:brush>
  </inkml:definitions>
  <inkml:trace contextRef="#ctx0" brushRef="#br0">5 0 24575,'14'0'0,"-1"0"0,-4 0 0,0 4 0,1 1 0,-1 4 0,-4 1 0,3 4 0,-6-4 0,2 10 0,-4-4 0,-5 12 0,-1-5 0,-6 11 0,-3-11 0,2 5 0,-2-7 0,9 0 0,-3 1 0,7-7 0,-2 0 0,4-6 0,4 0 0,1 0 0,4-4 0,-4 3 0,3-7 0,-3 3 0,4-4 0,0-4 0,0-1 0,0-4 0,6-5 0,-4-2 0,0 4 0,-7 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5.140"/>
    </inkml:context>
    <inkml:brush xml:id="br0">
      <inkml:brushProperty name="width" value="0.1" units="cm"/>
      <inkml:brushProperty name="height" value="0.1" units="cm"/>
      <inkml:brushProperty name="color" value="#FFC114"/>
    </inkml:brush>
  </inkml:definitions>
  <inkml:trace contextRef="#ctx0" brushRef="#br0">1 10 24575,'9'-5'0,"-4"1"0,-1 4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5.970"/>
    </inkml:context>
    <inkml:brush xml:id="br0">
      <inkml:brushProperty name="width" value="0.1" units="cm"/>
      <inkml:brushProperty name="height" value="0.1" units="cm"/>
      <inkml:brushProperty name="color" value="#FFC114"/>
    </inkml:brush>
  </inkml:definitions>
  <inkml:trace contextRef="#ctx0" brushRef="#br0">132 23 24575,'-20'5'0,"6"0"0,-15 19 0,17-11 0,-18 22 0,19-23 0,-1 14 0,8-10 0,4 0 0,0 4 0,0-10 0,5 10 0,0-9 0,19 17 0,-6-10 0,12 7 0,-2-9 0,-6-5 0,6-5 0,-7 4 0,15-9 0,-11 4 0,11-5 0,-8-6 0,2 0 0,34-23 0,-21 7 0,15-12 0,-34 5 0,-14 6 0,-4-5 0,-6 7 0,0 5 0,0-4 0,-5 4 0,-5-5 0,-7 5 0,-4 1 0,0 4 0,-7 0 0,10 1 0,-8 3 0,15 3 0,-8 0 0,3 2 0,0-2 0,-11 4 0,10 0 0,-18 0 0,13 0 0,-6 0 0,12 0 0,1 0 0,10 0 0,1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6.574"/>
    </inkml:context>
    <inkml:brush xml:id="br0">
      <inkml:brushProperty name="width" value="0.1" units="cm"/>
      <inkml:brushProperty name="height" value="0.1" units="cm"/>
      <inkml:brushProperty name="color" value="#FFC114"/>
    </inkml:brush>
  </inkml:definitions>
  <inkml:trace contextRef="#ctx0" brushRef="#br0">293 0 24575,'-16'34'0,"-7"16"0,10-7 0,-6 6 0,-3 22 0,-3 10 0,3-17 0,4-5 0,2-2 0,1-11 0,3 6 0,0 1 0,-9 8 0,10 7 0,-8-6 0,13-30 0,-2 10 0,4-19 0,4 0 0,0-4 0,0-8 0,0 15 0,0-14 0,0 10 0,0-13 0,-4-4 0,-2-1 0,5-4 0,2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6.784"/>
    </inkml:context>
    <inkml:brush xml:id="br0">
      <inkml:brushProperty name="width" value="0.1" units="cm"/>
      <inkml:brushProperty name="height" value="0.1" units="cm"/>
      <inkml:brushProperty name="color" value="#FFC114"/>
    </inkml:brush>
  </inkml:definitions>
  <inkml:trace contextRef="#ctx0" brushRef="#br0">10 0 24575,'0'14'0,"-4"0"0,3-9 0,-3-1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7.566"/>
    </inkml:context>
    <inkml:brush xml:id="br0">
      <inkml:brushProperty name="width" value="0.1" units="cm"/>
      <inkml:brushProperty name="height" value="0.1" units="cm"/>
      <inkml:brushProperty name="color" value="#FFC114"/>
    </inkml:brush>
  </inkml:definitions>
  <inkml:trace contextRef="#ctx0" brushRef="#br0">37 0 24575,'-9'9'0,"4"1"0,-3-1 0,7 0 0,-3 0 0,4 0 0,-4-4 0,3 8 0,-3-2 0,4 10 0,0-7 0,5 6 0,-4-10 0,8 10 0,-4-9 0,1 3 0,2-5 0,3 6 0,-1-5 0,4 5 0,-4-10 0,-1-1 0,0-4 0,0 0 0,12-6 0,-9 1 0,15-1 0,-17-3 0,10 4 0,-10 0 0,5 0 0,-10 1 0,3 3 0,-7-7 0,3 3 0,0 0 0,-3-9 0,7 8 0,-7-14 0,7 9 0,-7-15 0,3 8 0,-4-4 0,0 7 0,-4 6 0,-1 4 0,-4-3 0,0 7 0,0-3 0,0 4 0,0-4 0,0 3 0,-1-3 0,5 0 0,1 3 0,4-3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8.920"/>
    </inkml:context>
    <inkml:brush xml:id="br0">
      <inkml:brushProperty name="width" value="0.1" units="cm"/>
      <inkml:brushProperty name="height" value="0.1" units="cm"/>
      <inkml:brushProperty name="color" value="#FFC114"/>
    </inkml:brush>
  </inkml:definitions>
  <inkml:trace contextRef="#ctx0" brushRef="#br0">242 1 24575,'-14'14'0,"3"2"0,-9 5 0,7 7 0,-30 34 0,18-10 0,-16 26 0,3 9 0,26-25 0,-12 17 0,24 5 0,0-30 0,6 33 0,-5-41 0,22 39 0,-13-31 0,7 24 0,-5-25 0,-3 13 0,4-15 0,7 30 0,-12-41 0,7 6 0,-7-4 0,2-22 0,-3 9 0,1-20 0,-7 0 0,7-4 0,-3-1 0,5-13 0,-1 2 0,2-12 0,-6 12 0,-1-2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1.992"/>
    </inkml:context>
    <inkml:brush xml:id="br0">
      <inkml:brushProperty name="width" value="0.1" units="cm"/>
      <inkml:brushProperty name="height" value="0.1" units="cm"/>
      <inkml:brushProperty name="color" value="#008C3A"/>
    </inkml:brush>
  </inkml:definitions>
  <inkml:trace contextRef="#ctx0" brushRef="#br0">34 0 24575,'18'0'0,"-6"0"0,1 4 0,0 1 0,7 9 0,0 1 0,5 1 0,-5 7 0,6 1 0,-9-2 0,15 4 0,-9-4 0,-1-4 0,4 13 0,-16-21 0,4 9 0,-10-11 0,3-3 0,-6 2 0,3-3 0,-1 4 0,-2 0 0,6 0 0,-6 0 0,6 1 0,-6-1 0,6-4 0,-6 3 0,3-2 0,-8 3 0,0 0 0,-4 0 0,0 0 0,-5 0 0,-11 21 0,3-15 0,-13 20 0,14-19 0,-5 5 0,7-1 0,-1 0 0,4-1 0,-2 1 0,1 6 0,1-5 0,1 0 0,0-7 0,5-5 0,-4 6 0,5-5 0,-1 4 0,5-5 0,-4-4 0,7 4 0,-6-8 0,6 8 0,-6-4 0,3 4 0,-4 0 0,0-3 0,3 2 0,-2-6 0,6-1 0,-2-5 0,3-3 0,0 4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9.402"/>
    </inkml:context>
    <inkml:brush xml:id="br0">
      <inkml:brushProperty name="width" value="0.1" units="cm"/>
      <inkml:brushProperty name="height" value="0.1" units="cm"/>
      <inkml:brushProperty name="color" value="#FFC114"/>
    </inkml:brush>
  </inkml:definitions>
  <inkml:trace contextRef="#ctx0" brushRef="#br0">13 0 24575,'0'20'0,"-6"6"0,5-3 0,-4 20 0,5-12 0,0 14 0,0-9 0,0-12 0,0 9 0,0-15 0,0 10 0,0-13 0,0 5 0,0-9 0,0 3 0,0-5 0,0 0 0,0-4 0,0-1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9.918"/>
    </inkml:context>
    <inkml:brush xml:id="br0">
      <inkml:brushProperty name="width" value="0.1" units="cm"/>
      <inkml:brushProperty name="height" value="0.1" units="cm"/>
      <inkml:brushProperty name="color" value="#FFC114"/>
    </inkml:brush>
  </inkml:definitions>
  <inkml:trace contextRef="#ctx0" brushRef="#br0">1 62 24575,'26'0'0,"23"0"0,-7-6 0,31-2 0,-22 0 0,1-1 0,32 0 0,-31 1 0,-4 2 0,0 4 0,-18-4 0,-17 6 0,-13 0 0,-7 5 0,-5 0 0,-15 12 0,18-11 0,-8 5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0.362"/>
    </inkml:context>
    <inkml:brush xml:id="br0">
      <inkml:brushProperty name="width" value="0.1" units="cm"/>
      <inkml:brushProperty name="height" value="0.1" units="cm"/>
      <inkml:brushProperty name="color" value="#FFC114"/>
    </inkml:brush>
  </inkml:definitions>
  <inkml:trace contextRef="#ctx0" brushRef="#br0">0 64 24575,'14'0'0,"0"0"0,-5 0 0,0 0 0,5 0 0,-3 0 0,3 0 0,15 0 0,-3-5 0,19 4 0,-9-10 0,0 9 0,0-8 0,29 1 0,-29-3 0,15 4 0,-45 3 0,-7 5 0,-20 11 0,-3-3 0,-12 9 0,0-5 0,6 0 0,8-6 0,2-1 0,13-5 0,-2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0.756"/>
    </inkml:context>
    <inkml:brush xml:id="br0">
      <inkml:brushProperty name="width" value="0.1" units="cm"/>
      <inkml:brushProperty name="height" value="0.1" units="cm"/>
      <inkml:brushProperty name="color" value="#FFC114"/>
    </inkml:brush>
  </inkml:definitions>
  <inkml:trace contextRef="#ctx0" brushRef="#br0">95 0 24575,'-11'15'0,"-1"-5"0,11 5 0,-7-1 0,6 2 0,-8 12 0,4 1 0,-1-5 0,2 10 0,5-22 0,-6 29 0,4-21 0,-4 30 0,6-25 0,0 18 0,0-21 0,0 1 0,0-9 0,0-4 0,-4-5 0,-1-1 0,0-8 0,1-1 0,4-1 0,0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1.554"/>
    </inkml:context>
    <inkml:brush xml:id="br0">
      <inkml:brushProperty name="width" value="0.1" units="cm"/>
      <inkml:brushProperty name="height" value="0.1" units="cm"/>
      <inkml:brushProperty name="color" value="#FFC114"/>
    </inkml:brush>
  </inkml:definitions>
  <inkml:trace contextRef="#ctx0" brushRef="#br0">0 19 24575,'9'-5'0,"0"-3"0,13 7 0,2-3 0,5 4 0,6 0 0,-18 0 0,5 0 0,-13 0 0,-4 4 0,3-3 0,-7 12 0,3-6 0,-4 12 0,0-3 0,0 5 0,0 1 0,0-7 0,-5 5 0,-1-4 0,-4 5 0,-1 0 0,1-5 0,-5 4 0,-1-9 0,0 4 0,-10 1 0,8-4 0,-4 3 0,7-9 0,14-2 0,2-4 0,21-5 0,-5-1 0,18-1 0,12-4 0,-13 4 0,17 0 0,-21 2 0,6 5 0,-6 0 0,-8 0 0,-7 4 0,-6-3 0,0 3 0,0-4 0,0 0 0,-8 0 0,-2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2.570"/>
    </inkml:context>
    <inkml:brush xml:id="br0">
      <inkml:brushProperty name="width" value="0.1" units="cm"/>
      <inkml:brushProperty name="height" value="0.1" units="cm"/>
      <inkml:brushProperty name="color" value="#FFC114"/>
    </inkml:brush>
  </inkml:definitions>
  <inkml:trace contextRef="#ctx0" brushRef="#br0">156 0 24575,'-5'26'0,"-3"20"0,1 12 0,-7 28 0,12-8-788,-13 19 788,6-8 0,0-39 0,1-1 0,-1 31 194,-5-6-194,13-34 0,-10 2 0,9-19 0,-3 5 0,5-7 594,-4-9-594,3 2 0,-7-13 0,3 3 0,-4-8 0,4-2 0,1-3 0,4 4 0,0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3.240"/>
    </inkml:context>
    <inkml:brush xml:id="br0">
      <inkml:brushProperty name="width" value="0.1" units="cm"/>
      <inkml:brushProperty name="height" value="0.1" units="cm"/>
      <inkml:brushProperty name="color" value="#FFC114"/>
    </inkml:brush>
  </inkml:definitions>
  <inkml:trace contextRef="#ctx0" brushRef="#br0">50 44 24575,'-9'9'0,"0"0"0,4 6 0,-4 0 0,8 7 0,-9 5 0,8-4 0,-3 12 0,5-12 0,0 5 0,0-13 0,5 5 0,0-9 0,5 8 0,5-7 0,1 3 0,0-9 0,11 4 0,-3-9 0,12 5 0,-6-11 0,22-3 0,-18-9 0,19-3 0,-29 2 0,-2-3 0,-16 5 0,-2-12 0,-4 11 0,-6-24 0,5 27 0,-16-28 0,5 25 0,-6-11 0,-9 11 0,15 2 0,-22 3 0,17 7 0,-18 0 0,18 0 0,-4 4 0,6-3 0,5 4 0,-5 0 0,6 0 0,0 0 0,0 0 0,0 0 0,0 0 0,0 0 0,4-4 0,1 3 0,4-3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4.062"/>
    </inkml:context>
    <inkml:brush xml:id="br0">
      <inkml:brushProperty name="width" value="0.1" units="cm"/>
      <inkml:brushProperty name="height" value="0.1" units="cm"/>
      <inkml:brushProperty name="color" value="#FFC114"/>
    </inkml:brush>
  </inkml:definitions>
  <inkml:trace contextRef="#ctx0" brushRef="#br0">22 1 24575,'5'9'0,"9"1"0,-8-1 0,23 15 0,-17-12 0,34 34 0,-26-26 0,36 30 0,-35-26 0,18 14 0,-28-20 0,1 3 0,-4-16 0,-7 3 0,3-3 0,-4 4 0,0 0 0,-4 0 0,-1 0 0,-9 6 0,3-5 0,-9 10 0,10-9 0,-10 8 0,4-8 0,-5 5 0,0-1 0,5-4 0,-4 9 0,4-4 0,1 0 0,-12 5 0,14-5 0,-13 2 0,15-4 0,-4-8 0,10-6 0,5-5 0,5-4 0,4 0 0,-4 4 0,-1 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4.683"/>
    </inkml:context>
    <inkml:brush xml:id="br0">
      <inkml:brushProperty name="width" value="0.1" units="cm"/>
      <inkml:brushProperty name="height" value="0.1" units="cm"/>
      <inkml:brushProperty name="color" value="#FFC114"/>
    </inkml:brush>
  </inkml:definitions>
  <inkml:trace contextRef="#ctx0" brushRef="#br0">1 32 24575,'14'0'0,"-1"0"0,2 0 0,0 0 0,31 0 0,-12-5 0,37 3 0,-37-3 0,17 5 0,-28-5 0,5 4 0,-20-8 0,0 8 0,-12-3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5.174"/>
    </inkml:context>
    <inkml:brush xml:id="br0">
      <inkml:brushProperty name="width" value="0.1" units="cm"/>
      <inkml:brushProperty name="height" value="0.1" units="cm"/>
      <inkml:brushProperty name="color" value="#FFC114"/>
    </inkml:brush>
  </inkml:definitions>
  <inkml:trace contextRef="#ctx0" brushRef="#br0">64 1 24575,'-6'26'0,"-5"23"0,5-21 0,-2 24 0,3-23 0,5 35 0,0-20 0,0 13 0,0-22 0,0-6 0,0 1 0,0-2 0,0-7 0,0-5 0,0 4 0,-4-14 0,-1 4 0,-4-15 0,4-5 0,1 0 0,4-1 0,0 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3.474"/>
    </inkml:context>
    <inkml:brush xml:id="br0">
      <inkml:brushProperty name="width" value="0.1" units="cm"/>
      <inkml:brushProperty name="height" value="0.1" units="cm"/>
      <inkml:brushProperty name="color" value="#008C3A"/>
    </inkml:brush>
  </inkml:definitions>
  <inkml:trace contextRef="#ctx0" brushRef="#br0">0 1 24575,'18'0'0,"-1"4"0,2-3 0,0 3 0,5-4 0,-3 0 0,9 5 0,4-4 0,-7 4 0,11-5 0,-22 0 0,2 0 0,-10 0 0,-3 0 0,-2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5.778"/>
    </inkml:context>
    <inkml:brush xml:id="br0">
      <inkml:brushProperty name="width" value="0.1" units="cm"/>
      <inkml:brushProperty name="height" value="0.1" units="cm"/>
      <inkml:brushProperty name="color" value="#FFC114"/>
    </inkml:brush>
  </inkml:definitions>
  <inkml:trace contextRef="#ctx0" brushRef="#br0">60 0 24575,'-5'9'0,"-4"0"0,4 6 0,0 7 0,-6 8 0,10 6 0,-4 0 0,5 1 0,0-13 0,0 9 0,0-9 0,0 12 0,0-6 0,0-8 0,0-7 0,0-6 0,0 0 0,-4-4 0,3 3 0,-7-7 0,7 3 0,-3-4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6.206"/>
    </inkml:context>
    <inkml:brush xml:id="br0">
      <inkml:brushProperty name="width" value="0.1" units="cm"/>
      <inkml:brushProperty name="height" value="0.1" units="cm"/>
      <inkml:brushProperty name="color" value="#FFC114"/>
    </inkml:brush>
  </inkml:definitions>
  <inkml:trace contextRef="#ctx0" brushRef="#br0">0 24 24575,'27'0'0,"1"0"0,8-5 0,8 3 0,-5-8 0,13 8 0,-20-3 0,3 5 0,-19 0 0,-1 0 0,-6 0 0,0 0 0,0 0 0,0 0 0,0 0 0,0 0 0,-4 4 0,-1-3 0,-4 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6.608"/>
    </inkml:context>
    <inkml:brush xml:id="br0">
      <inkml:brushProperty name="width" value="0.1" units="cm"/>
      <inkml:brushProperty name="height" value="0.1" units="cm"/>
      <inkml:brushProperty name="color" value="#FFC114"/>
    </inkml:brush>
  </inkml:definitions>
  <inkml:trace contextRef="#ctx0" brushRef="#br0">0 0 24575,'9'10'0,"0"2"0,20-5 0,-14 3 0,43 4 0,-36-9 0,38 8 0,-35-11 0,35 4 0,-38-6 0,16 0 0,-37 0 0,2 0 0,-7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7.052"/>
    </inkml:context>
    <inkml:brush xml:id="br0">
      <inkml:brushProperty name="width" value="0.1" units="cm"/>
      <inkml:brushProperty name="height" value="0.1" units="cm"/>
      <inkml:brushProperty name="color" value="#FFC114"/>
    </inkml:brush>
  </inkml:definitions>
  <inkml:trace contextRef="#ctx0" brushRef="#br0">104 1 24575,'9'14'0,"-4"5"0,3-9 0,-7 25 0,3-1 0,-4 5 0,-14 32 0,5-41 0,-12 33 0,3-26 0,5-5 0,-6 15 0,8-24 0,5 4 0,1-13 0,5-5 0,0 1 0,0-1 0,-4-4 0,-1-1 0,0-14 0,5 4 0,12-21 0,-6 19 0,5-8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7.842"/>
    </inkml:context>
    <inkml:brush xml:id="br0">
      <inkml:brushProperty name="width" value="0.1" units="cm"/>
      <inkml:brushProperty name="height" value="0.1" units="cm"/>
      <inkml:brushProperty name="color" value="#FFC114"/>
    </inkml:brush>
  </inkml:definitions>
  <inkml:trace contextRef="#ctx0" brushRef="#br0">200 11 24575,'21'-5'0,"7"4"0,-5-3 0,0 4 0,-9 0 0,-9 4 0,3-3 0,-7 7 0,7-3 0,-7 4 0,7 0 0,-7 0 0,3 0 0,-4 0 0,0 6 0,0 0 0,-4 7 0,2-7 0,-20 14 0,6-4 0,-14 1 0,-10 12 0,0-16 0,-2 6 0,-1-5 0,20-15 0,-11 8 0,16-11 0,-3 2 0,12-3 0,8-4 0,18-4 0,2 3 0,13-8 0,3 8 0,-10-4 0,6 5 0,-11 0 0,10 0 0,-5 0 0,11 0 0,-15 0 0,15 0 0,-16 0 0,9 0 0,-20 4 0,0-3 0,0 3 0,0-4 0,-4 4 0,3-3 0,-3 3 0,4-8 0,6-6 0,-5-1 0,1 1 0,-7 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8.679"/>
    </inkml:context>
    <inkml:brush xml:id="br0">
      <inkml:brushProperty name="width" value="0.1" units="cm"/>
      <inkml:brushProperty name="height" value="0.1" units="cm"/>
      <inkml:brushProperty name="color" value="#FFC114"/>
    </inkml:brush>
  </inkml:definitions>
  <inkml:trace contextRef="#ctx0" brushRef="#br0">0 0 24575,'5'15'0,"-1"-5"0,1 10 0,-4 2 0,4 8 0,1 14 0,-5-6 0,5 7 0,-6-1 0,0-6 0,0 6 0,0 1 0,0-7 0,0 24 0,0-14 0,0 25 0,0-16 0,0-1 0,0-19 0,0-14 0,0-3 0,0-10 0,-4 0 0,3-10 0,-3-10 0,9-6 0,-4 4 0,4 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19.403"/>
    </inkml:context>
    <inkml:brush xml:id="br0">
      <inkml:brushProperty name="width" value="0.1" units="cm"/>
      <inkml:brushProperty name="height" value="0.1" units="cm"/>
      <inkml:brushProperty name="color" value="#FFC114"/>
    </inkml:brush>
  </inkml:definitions>
  <inkml:trace contextRef="#ctx0" brushRef="#br0">0 1 24575,'5'9'0,"-1"0"0,-4 12 0,0-3 0,0 24 0,0-2 0,0-1 0,0 12 0,0-26 0,0 18 0,0-21 0,0 13 0,0-18 0,0 17 0,0-22 0,0 9 0,0-12 0,0 0 0,0 0 0,0 0 0,0 0 0,0 0 0,-4-3 0,3-6 0,-3-6 0,4-23 0,0 15 0,0-11 0,0 21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20.356"/>
    </inkml:context>
    <inkml:brush xml:id="br0">
      <inkml:brushProperty name="width" value="0.1" units="cm"/>
      <inkml:brushProperty name="height" value="0.1" units="cm"/>
      <inkml:brushProperty name="color" value="#FFC114"/>
    </inkml:brush>
  </inkml:definitions>
  <inkml:trace contextRef="#ctx0" brushRef="#br0">1 5 24575,'14'-5'0,"-3"5"0,3 5 0,1 10 0,0-4 0,7 9 0,26 17 0,-11-3 0,14 10 0,-21-14 0,-9-14 0,-5-1 0,-1 0 0,-6-9 0,-3 8 0,2-9 0,-7 4 0,7 0 0,-7 0 0,3 0 0,-4 0 0,0 0 0,0 0 0,0 1 0,0-1 0,0 0 0,0 0 0,-4 0 0,-1 0 0,-10 5 0,5-3 0,-10 9 0,4-9 0,-5 9 0,0-4 0,0 1 0,0 3 0,0-8 0,5 2 0,5-4 0,3-5 0,7 3 0,-3-3 0,0 4 0,3-8 0,-3-2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21.475"/>
    </inkml:context>
    <inkml:brush xml:id="br0">
      <inkml:brushProperty name="width" value="0.1" units="cm"/>
      <inkml:brushProperty name="height" value="0.1" units="cm"/>
      <inkml:brushProperty name="color" value="#FFC114"/>
    </inkml:brush>
  </inkml:definitions>
  <inkml:trace contextRef="#ctx0" brushRef="#br0">116 1 24575,'14'4'0,"-1"-3"0,-4 7 0,6 2 0,-4 6 0,10 12 0,-13-5 0,14 19 0,-13-10 0,9 6 0,-4 24 0,-2-25 0,11 55 0,-8-40 0,2 7 0,-4 12 0,-11-41 0,5 41 0,-7-52 0,0 16 0,0-25 0,-6 25 0,5-16 0,-9 12 0,2 13 0,-3-23 0,-1 25 0,1-25 0,-1 15 0,1-11 0,-1 11 0,3-21 0,-2 5 0,-5 3 0,4 0 0,-4-1 0,6-2 0,0-4 0,-14 14 0,10-7 0,-10 7 0,9-14 0,3 4 0,-3-9 0,5 4 0,5-6 0,-3 0 0,-2 1 0,-1-1 0,1 1 0,2-5 0,7 3 0,-7-7 0,7 7 0,-3-11 0,4 2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24.135"/>
    </inkml:context>
    <inkml:brush xml:id="br0">
      <inkml:brushProperty name="width" value="0.1" units="cm"/>
      <inkml:brushProperty name="height" value="0.1" units="cm"/>
      <inkml:brushProperty name="color" value="#FFC114"/>
    </inkml:brush>
  </inkml:definitions>
  <inkml:trace contextRef="#ctx0" brushRef="#br0">1 67 24575,'9'-5'0,"5"1"0,9-1 0,24 3 0,-7-3 0,31 5 0,-30 0 0,30 0 0,-37 0 0,6 0 0,-26 0 0,-5 0 0,0 0 0,1 0 0,-1-4 0,12 3 0,11-9 0,6 8 0,15-10 0,-22 11 0,0-5 0,-25 6 0,-7 0 0,-8 0 0,0-4 0,-6 3 0,9-3 0,-3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4.184"/>
    </inkml:context>
    <inkml:brush xml:id="br0">
      <inkml:brushProperty name="width" value="0.1" units="cm"/>
      <inkml:brushProperty name="height" value="0.1" units="cm"/>
      <inkml:brushProperty name="color" value="#008C3A"/>
    </inkml:brush>
  </inkml:definitions>
  <inkml:trace contextRef="#ctx0" brushRef="#br0">1 1 24575,'0'23'0,"0"-1"0,0-3 0,0 0 0,0 0 0,5 5 0,-4 2 0,4 22 0,-5-12 0,0 11 0,0-21 0,0-1 0,0-6 0,0 0 0,0-5 0,3-5 0,-2-2 0,3-3 0,-4 4 0,0 0 0,0-3 0,0-2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24.869"/>
    </inkml:context>
    <inkml:brush xml:id="br0">
      <inkml:brushProperty name="width" value="0.1" units="cm"/>
      <inkml:brushProperty name="height" value="0.1" units="cm"/>
      <inkml:brushProperty name="color" value="#FFC114"/>
    </inkml:brush>
  </inkml:definitions>
  <inkml:trace contextRef="#ctx0" brushRef="#br0">1 0 24575,'9'10'0,"-4"4"0,4 2 0,-8 12 0,4 1 0,-5 8 0,0 7 0,0-6 0,0 14 0,0-5 0,0 7 0,0-8 0,0-1 0,0-16 0,0 14 0,4-24 0,-3 10 0,3-14 0,0-5 0,-3 5 0,3-6 0,-4 0 0,4 0 0,-3 0 0,3 0 0,-4 0 0,0 0 0,0 0 0,0 1 0,0-1 0,-4-4 0,3 8 0,-3-6 0,0 7 0,-1-9 0,0-5 0,1-5 0,4-4 0,0 0 0,0 4 0,0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26.449"/>
    </inkml:context>
    <inkml:brush xml:id="br0">
      <inkml:brushProperty name="width" value="0.1" units="cm"/>
      <inkml:brushProperty name="height" value="0.1" units="cm"/>
      <inkml:brushProperty name="color" value="#FFC114"/>
    </inkml:brush>
  </inkml:definitions>
  <inkml:trace contextRef="#ctx0" brushRef="#br0">29 0 24575,'-6'33'0,"1"1"0,5-4 0,0 12 0,0-10 0,0 5 0,0-9 0,0 0 0,0-11 0,0 10 0,0-17 0,0 5 0,0-6 0,0 0 0,0 0 0,0 0 0,0 0 0,0 0 0,-4 1 0,3-1 0,-7 0 0,7-4 0,-3-1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27.005"/>
    </inkml:context>
    <inkml:brush xml:id="br0">
      <inkml:brushProperty name="width" value="0.1" units="cm"/>
      <inkml:brushProperty name="height" value="0.1" units="cm"/>
      <inkml:brushProperty name="color" value="#FFC114"/>
    </inkml:brush>
  </inkml:definitions>
  <inkml:trace contextRef="#ctx0" brushRef="#br0">0 82 24575,'14'0'0,"-1"0"0,-4 0 0,6 0 0,15-6 0,19 4 0,17-10 0,20 3-669,3 0 669,-39 2 0,0-1 0,39 0 0,-21-1 0,-26-2 0,-29 14 0,-14-6 0,-8 11 0,4-7 0,1 3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27.431"/>
    </inkml:context>
    <inkml:brush xml:id="br0">
      <inkml:brushProperty name="width" value="0.1" units="cm"/>
      <inkml:brushProperty name="height" value="0.1" units="cm"/>
      <inkml:brushProperty name="color" value="#FFC114"/>
    </inkml:brush>
  </inkml:definitions>
  <inkml:trace contextRef="#ctx0" brushRef="#br0">1 67 24575,'19'-5'0,"-4"-3"0,-1 7 0,-5-7 0,6 7 0,-5-3 0,10-1 0,-10 4 0,17-4 0,-3 5 0,20 0 0,12 0 0,10-6 0,20 4 0,-34-4 0,-2-1 0,13 6 0,0-5 0,-62 6 0,-2 0 0,-8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27.836"/>
    </inkml:context>
    <inkml:brush xml:id="br0">
      <inkml:brushProperty name="width" value="0.1" units="cm"/>
      <inkml:brushProperty name="height" value="0.1" units="cm"/>
      <inkml:brushProperty name="color" value="#FFC114"/>
    </inkml:brush>
  </inkml:definitions>
  <inkml:trace contextRef="#ctx0" brushRef="#br0">101 1 24575,'0'14'0,"0"-1"0,0 2 0,0 0 0,0 6 0,0 15 0,0-11 0,-7 46 0,5-41 0,-13 61 0,8-55 0,-1 37 0,2-42 0,1 5 0,4-15 0,-3-5 0,4-1 0,-4-10 0,-2-1 0,-3-4 0,0 0 0,0 0 0,4-10 0,1-2 0,4 1 0,0 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28.705"/>
    </inkml:context>
    <inkml:brush xml:id="br0">
      <inkml:brushProperty name="width" value="0.1" units="cm"/>
      <inkml:brushProperty name="height" value="0.1" units="cm"/>
      <inkml:brushProperty name="color" value="#FFC114"/>
    </inkml:brush>
  </inkml:definitions>
  <inkml:trace contextRef="#ctx0" brushRef="#br0">37 42 24575,'21'-16'0,"0"5"0,0 2 0,1 8 0,-1-4 0,-5 5 0,3 0 0,-8 0 0,3 0 0,-9 4 0,3 1 0,-2 4 0,-1 0 0,4 12 0,-2 4 0,-1 4 0,0 6 0,-6-12 0,-12 19 0,5-22 0,-17 21 0,13-29 0,-19 23 0,18-22 0,-32 18 0,30-20 0,-27 8 0,23-9 0,-8 0 0,10-4 0,17-2 0,11-8 0,10 3 0,10-8 0,-3 7 0,1-3 0,4 5 0,-16 0 0,3 0 0,-12 0 0,6 0 0,-5 0 0,10 0 0,-10 0 0,5 0 0,-6 0 0,0 0 0,-4 4 0,3-3 0,-3 3 0,4 0 0,0-3 0,0 3 0,-4 0 0,3-3 0,-3 3 0,5-8 0,-5 3 0,-1-3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0.004"/>
    </inkml:context>
    <inkml:brush xml:id="br0">
      <inkml:brushProperty name="width" value="0.1" units="cm"/>
      <inkml:brushProperty name="height" value="0.1" units="cm"/>
      <inkml:brushProperty name="color" value="#FFC114"/>
    </inkml:brush>
  </inkml:definitions>
  <inkml:trace contextRef="#ctx0" brushRef="#br0">93 369 24575,'16'4'0,"-1"-3"0,14 3 0,-15-4 0,20 5 0,-18-4 0,5 4 0,7-5 0,-5 4 0,5-2 0,-7 2 0,0-8 0,-5-2 0,-1-3 0,-1-1 0,-8 1 0,8-1 0,-8-5 0,-1 5 0,-1-10 0,-4 10 0,0-10 0,0 4 0,-5-12 0,-1 5 0,-14-29 0,3 25 0,-3-13 0,0 20 0,10 10 0,-5-4 0,6 9 0,0-4 0,0 4 0,0 0 0,0-3 0,0 7 0,4-7 0,-4 7 0,4-3 0,-9 4 0,4 0 0,-10 0 0,4 0 0,-5 5 0,0 5 0,-1 2 0,-6 10 0,10-6 0,-10 14 0,16-1 0,-6 7 0,6 1 0,5-1 0,2 0 0,5 0 0,0 1 0,0-1 0,0 0 0,5 0 0,-3 9 0,3-7 0,1 14 0,-4-14 0,9 7 0,-4-9 0,4-7 0,0-1 0,0-7 0,-1-9 0,0 2 0,-5-9 0,3 0 0,-3 3 0,4-7 0,5 8 0,-3-8 0,9 8 0,-5-3 0,7 0 0,5-1 0,11-5 0,8 6 0,9-5 0,-16 5 0,12-6 0,-32 0 0,7-4 0,-22-1 0,-8-4 0,3-5 0,-4 3 0,0-15 0,4 1 0,-5 5 0,6 4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0.721"/>
    </inkml:context>
    <inkml:brush xml:id="br0">
      <inkml:brushProperty name="width" value="0.1" units="cm"/>
      <inkml:brushProperty name="height" value="0.1" units="cm"/>
      <inkml:brushProperty name="color" value="#FFC114"/>
    </inkml:brush>
  </inkml:definitions>
  <inkml:trace contextRef="#ctx0" brushRef="#br0">0 1 24575,'14'0'0,"0"0"0,-5 0 0,0 0 0,-4 4 0,3-3 0,-7 7 0,7-3 0,-7 9 0,8 2 0,-8 12 0,4-5 0,-11 11 0,0-4 0,-1-1 0,-3-1 0,4-6 0,0-7 0,1 0 0,5-6 0,0 0 0,4-4 0,-3 3 0,7-7 0,-3 3 0,5-4 0,-1-4 0,0-1 0,0-4 0,-4-5 0,3 3 0,-7 1 0,3 6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1.021"/>
    </inkml:context>
    <inkml:brush xml:id="br0">
      <inkml:brushProperty name="width" value="0.1" units="cm"/>
      <inkml:brushProperty name="height" value="0.1" units="cm"/>
      <inkml:brushProperty name="color" value="#FFC114"/>
    </inkml:brush>
  </inkml:definitions>
  <inkml:trace contextRef="#ctx0" brushRef="#br0">1 28 24575,'0'-14'0,"4"5"0,-3 5 0,3 4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1.913"/>
    </inkml:context>
    <inkml:brush xml:id="br0">
      <inkml:brushProperty name="width" value="0.1" units="cm"/>
      <inkml:brushProperty name="height" value="0.1" units="cm"/>
      <inkml:brushProperty name="color" value="#FFC114"/>
    </inkml:brush>
  </inkml:definitions>
  <inkml:trace contextRef="#ctx0" brushRef="#br0">84 11 24575,'-5'9'0,"-3"0"0,2 12 0,-9-8 0,2 14 0,3-4 0,0 0 0,4 5 0,1-12 0,0 3 0,5-3 0,0 0 0,0 4 0,0-10 0,4 5 0,1-6 0,4 0 0,0 0 0,0 0 0,0-4 0,6 4 0,-5-8 0,5 4 0,-1-5 0,-3 0 0,15-6 0,-8 5 0,16-15 0,-11 9 0,5-10 0,-12 7 0,-2 0 0,-9 1 0,3 0 0,-7 0 0,8-6 0,-3 0 0,0-13 0,-2 10 0,-4-3 0,0 12 0,0-5 0,0 3 0,0-3 0,-4 5 0,-1 0 0,-4 3 0,0-2 0,-12-3 0,9 4 0,-15-9 0,12 11 0,-1-1 0,-4-4 0,10 9 0,-5-4 0,6 5 0,4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4.780"/>
    </inkml:context>
    <inkml:brush xml:id="br0">
      <inkml:brushProperty name="width" value="0.1" units="cm"/>
      <inkml:brushProperty name="height" value="0.1" units="cm"/>
      <inkml:brushProperty name="color" value="#008C3A"/>
    </inkml:brush>
  </inkml:definitions>
  <inkml:trace contextRef="#ctx0" brushRef="#br0">1 0 24575,'9'8'0,"2"0"0,-10 5 0,6-4 0,-2 15 0,0-9 0,4 10 0,-8-11 0,3 10 0,-4-9 0,0 10 0,0-11 0,-5 9 0,4-12 0,-3 8 0,4-11 0,-4 0 0,3 0 0,-3 0 0,4 0 0,0-4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2.589"/>
    </inkml:context>
    <inkml:brush xml:id="br0">
      <inkml:brushProperty name="width" value="0.1" units="cm"/>
      <inkml:brushProperty name="height" value="0.1" units="cm"/>
      <inkml:brushProperty name="color" value="#FFC114"/>
    </inkml:brush>
  </inkml:definitions>
  <inkml:trace contextRef="#ctx0" brushRef="#br0">265 0 24575,'-5'33'0,"-7"1"0,-3 10 0,-3 2 0,5 1 0,-1 14 0,2-20 0,-10 30 0,8-31 0,-7 32 0,8-32 0,5 14 0,-2-18 0,8-6 0,-9 4 0,10-11 0,-9 5 0,9-12 0,-4-2 0,5-5 0,0 0 0,0 0 0,0 0 0,0 1 0,-4-1 0,3 0 0,-3 0 0,0 0 0,3 0 0,-3 0 0,-1 6 0,4-5 0,-4 4 0,1 1 0,3-5 0,-4 5 0,1-10 0,-1-1 0,-4-4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3.251"/>
    </inkml:context>
    <inkml:brush xml:id="br0">
      <inkml:brushProperty name="width" value="0.1" units="cm"/>
      <inkml:brushProperty name="height" value="0.1" units="cm"/>
      <inkml:brushProperty name="color" value="#FFC114"/>
    </inkml:brush>
  </inkml:definitions>
  <inkml:trace contextRef="#ctx0" brushRef="#br0">10 1 24575,'0'14'0,"0"-1"0,0-4 0,0 0 0,0 0 0,0 0 0,0 6 0,0 15 0,0-10 0,0 29 0,0-35 0,0 36 0,0-36 0,0 27 0,0-29 0,0 9 0,0-12 0,0 6 0,0-5 0,0 5 0,4-10 0,-7-1 0,2-12 0,-4 2 0,1-7 0,4-2 0,0 9 0,0-4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4.549"/>
    </inkml:context>
    <inkml:brush xml:id="br0">
      <inkml:brushProperty name="width" value="0.1" units="cm"/>
      <inkml:brushProperty name="height" value="0.1" units="cm"/>
      <inkml:brushProperty name="color" value="#FFC114"/>
    </inkml:brush>
  </inkml:definitions>
  <inkml:trace contextRef="#ctx0" brushRef="#br0">361 1 24575,'-20'10'0,"-17"22"0,1 6 0,-16 22 0,7 0 0,-1 7 0,7 13 0,9-19-417,17-3 0,2 2 417,-4 7 0,10-12 0,0 1 205,-2 10-205,7 7 0,0-16 0,5-8 0,-4 2 0,9-20 629,-3 13-629,0-7 0,3-8 0,-4 6 0,0-12 0,4 4 0,-8 1 0,6-10 0,-7 8 0,8-10 0,-8 0 0,8-2 0,-8-5 0,7 1 0,-7-1 0,7-4 0,-7 3 0,7-7 0,-3 3 0,4-4 0,6 0 0,1-5 0,5-5 0,-5-7 0,13-13 0,-20 16 0,9-4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5.138"/>
    </inkml:context>
    <inkml:brush xml:id="br0">
      <inkml:brushProperty name="width" value="0.1" units="cm"/>
      <inkml:brushProperty name="height" value="0.1" units="cm"/>
      <inkml:brushProperty name="color" value="#FFC114"/>
    </inkml:brush>
  </inkml:definitions>
  <inkml:trace contextRef="#ctx0" brushRef="#br0">43 1 24575,'-5'15'0,"-1"12"0,1-3 0,-6 12 0,10 18 0,-5-13 0,6 20 0,0-29 0,0 11 0,0-26 0,0 4 0,0-6 0,0-5 0,0 4 0,0-4 0,-4-5 0,3-1 0,-3-4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5.677"/>
    </inkml:context>
    <inkml:brush xml:id="br0">
      <inkml:brushProperty name="width" value="0.1" units="cm"/>
      <inkml:brushProperty name="height" value="0.1" units="cm"/>
      <inkml:brushProperty name="color" value="#FFC114"/>
    </inkml:brush>
  </inkml:definitions>
  <inkml:trace contextRef="#ctx0" brushRef="#br0">0 49 24575,'41'-12'0,"0"-1"0,3 7 0,-6-5 0,0 10 0,-10-5 0,-1 6 0,-4 0 0,12 0 0,2 0 0,2 0 0,13 0 0,-14 0 0,0 0 0,-16 0 0,-7 0 0,-14 4 0,-2 1 0,-14 5 0,9-5 0,-3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6.079"/>
    </inkml:context>
    <inkml:brush xml:id="br0">
      <inkml:brushProperty name="width" value="0.1" units="cm"/>
      <inkml:brushProperty name="height" value="0.1" units="cm"/>
      <inkml:brushProperty name="color" value="#FFC114"/>
    </inkml:brush>
  </inkml:definitions>
  <inkml:trace contextRef="#ctx0" brushRef="#br0">5 19 24575,'-5'9'0,"5"-4"0,5-1 0,4-4 0,0 0 0,6 0 0,15 0 0,19-7 0,-7 6 0,10-11 0,-29 10 0,0-3 0,-9 5 0,-5-4 0,0 3 0,-8-3 0,2 4 0,-7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6.523"/>
    </inkml:context>
    <inkml:brush xml:id="br0">
      <inkml:brushProperty name="width" value="0.1" units="cm"/>
      <inkml:brushProperty name="height" value="0.1" units="cm"/>
      <inkml:brushProperty name="color" value="#FFC114"/>
    </inkml:brush>
  </inkml:definitions>
  <inkml:trace contextRef="#ctx0" brushRef="#br0">139 0 24575,'-4'14'0,"-2"5"0,1-9 0,-4 5 0,8-1 0,-7-7 0,7 18 0,-8-5 0,3 10 0,-14 22 0,12-25 0,-12 33 0,14-35 0,-1 17 0,2-24 0,5 3 0,0-12 0,0 0 0,0 0 0,0 0 0,0 1 0,-4-5 0,-1-1 0,-4-4 0,4-4 0,5-1 0,1-1 0,3 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7.361"/>
    </inkml:context>
    <inkml:brush xml:id="br0">
      <inkml:brushProperty name="width" value="0.1" units="cm"/>
      <inkml:brushProperty name="height" value="0.1" units="cm"/>
      <inkml:brushProperty name="color" value="#FFC114"/>
    </inkml:brush>
  </inkml:definitions>
  <inkml:trace contextRef="#ctx0" brushRef="#br0">119 11 24575,'16'-6'0,"-2"2"0,-5 4 0,0 0 0,0 0 0,0 0 0,0 0 0,6 4 0,-5 2 0,5-1 0,-6 3 0,0-7 0,-4 7 0,-1-3 0,0 5 0,-3-1 0,3 0 0,-4 5 0,-4-3 0,-2 8 0,-3-3 0,-1 0 0,-6 4 0,1-9 0,-6 4 0,-1-4 0,-6 0 0,6 5 0,-6-4 0,0 4 0,5-5 0,1-1 0,7 0 0,14-9 0,2 2 0,8-7 0,12-1 0,-3 3 0,24-9 0,-17 9 0,11-4 0,0 0 0,-11 5 0,11-5 0,-20 6 0,-2 0 0,-5 0 0,0 0 0,0 0 0,0 0 0,1 0 0,-1 0 0,0 4 0,0-3 0,0 3 0,0-4 0,0 0 0,6 0 0,0 0 0,-3 0 0,-2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8.215"/>
    </inkml:context>
    <inkml:brush xml:id="br0">
      <inkml:brushProperty name="width" value="0.1" units="cm"/>
      <inkml:brushProperty name="height" value="0.1" units="cm"/>
      <inkml:brushProperty name="color" value="#FFC114"/>
    </inkml:brush>
  </inkml:definitions>
  <inkml:trace contextRef="#ctx0" brushRef="#br0">53 1 24575,'0'26'0,"0"23"0,0 3 0,0 14 0,0-3 0,-7 12 0,5-16 0,-5 7 0,7-13 0,0-7 0,0 8 0,0 1 0,0-9 0,0-2 0,0-14 0,0-2 0,-4-13 0,3 0 0,-7-10 0,3-1 0,-5-4 0,5-4 0,1-6 0,4-13 0,5 0 0,-4 5 0,4 8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8.893"/>
    </inkml:context>
    <inkml:brush xml:id="br0">
      <inkml:brushProperty name="width" value="0.1" units="cm"/>
      <inkml:brushProperty name="height" value="0.1" units="cm"/>
      <inkml:brushProperty name="color" value="#FFC114"/>
    </inkml:brush>
  </inkml:definitions>
  <inkml:trace contextRef="#ctx0" brushRef="#br0">11 84 24575,'-4'21'0,"2"7"0,-2 1 0,4 1 0,0 4 0,0-11 0,0 12 0,4-12 0,2-1 0,-1-2 0,9-14 0,-12 8 0,12-13 0,-4 8 0,6-8 0,5 3 0,15-10 0,4-1 0,-1-5 0,4-6 0,-26 6 0,10-4 0,-16 1 0,3 4 0,-8-3 0,-2 5 0,-4-13 0,0 10 0,-6-29 0,-5 21 0,-2-15 0,-10-1 0,12 16 0,-12-10 0,13 21 0,-5-1 0,6 5 0,0-3 0,0 7 0,0-3 0,-5 4 0,3 0 0,-9-5 0,10 4 0,-5-3 0,14 4 0,-2 0 0,7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5.392"/>
    </inkml:context>
    <inkml:brush xml:id="br0">
      <inkml:brushProperty name="width" value="0.1" units="cm"/>
      <inkml:brushProperty name="height" value="0.1" units="cm"/>
      <inkml:brushProperty name="color" value="#008C3A"/>
    </inkml:brush>
  </inkml:definitions>
  <inkml:trace contextRef="#ctx0" brushRef="#br0">1 0 24575,'12'0'0,"5"5"0,-3-4 0,10 3 0,3-4 0,-1 0 0,4 0 0,-3 0 0,5 0 0,-6 4 0,-2-3 0,-10 3 0,-1-4 0,-5 0 0,0 0 0,0 0 0,-3 0 0,-2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39.683"/>
    </inkml:context>
    <inkml:brush xml:id="br0">
      <inkml:brushProperty name="width" value="0.1" units="cm"/>
      <inkml:brushProperty name="height" value="0.1" units="cm"/>
      <inkml:brushProperty name="color" value="#FFC114"/>
    </inkml:brush>
  </inkml:definitions>
  <inkml:trace contextRef="#ctx0" brushRef="#br0">0 1 24575,'14'4'0,"5"1"0,-3 5 0,5 6 0,0 0 0,0 5 0,2 7 0,7 4 0,3 6 0,8 3 0,-9-9 0,-8-7 0,-13-11 0,-3-9 0,-7 3 0,3-3 0,0 0 0,-3 4 0,3-4 0,-4 4 0,0 0 0,0 5 0,0-3 0,0 8 0,-4-8 0,-1 3 0,-11 8 0,0-5 0,-17 28 0,9-19 0,-8 12 0,0 1 0,14-19 0,-14 24 0,21-36 0,-1 12 0,8-15 0,0 0 0,3 3 0,-7-7 0,3 4 0,4-5 0,2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0.691"/>
    </inkml:context>
    <inkml:brush xml:id="br0">
      <inkml:brushProperty name="width" value="0.1" units="cm"/>
      <inkml:brushProperty name="height" value="0.1" units="cm"/>
      <inkml:brushProperty name="color" value="#FFC114"/>
    </inkml:brush>
  </inkml:definitions>
  <inkml:trace contextRef="#ctx0" brushRef="#br0">1 0 24575,'26'6'0,"6"4"0,-9-8 0,11 3 0,-11-5 0,5 0 0,-12 0 0,-2 0 0,1 0 0,-5 0 0,10 0 0,-4-5 0,5 4 0,0-8 0,-5 8 0,-6-4 0,-6 5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1.689"/>
    </inkml:context>
    <inkml:brush xml:id="br0">
      <inkml:brushProperty name="width" value="0.1" units="cm"/>
      <inkml:brushProperty name="height" value="0.1" units="cm"/>
      <inkml:brushProperty name="color" value="#FFC114"/>
    </inkml:brush>
  </inkml:definitions>
  <inkml:trace contextRef="#ctx0" brushRef="#br0">1 1 24575,'14'0'0,"0"9"0,-4 3 0,0 9 0,1 0 0,0 0 0,0 7 0,-5-5 0,-1 12 0,0-13 0,-4 1 0,4-3 0,-5-10 0,-4 1 0,3-7 0,-3-4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2.149"/>
    </inkml:context>
    <inkml:brush xml:id="br0">
      <inkml:brushProperty name="width" value="0.1" units="cm"/>
      <inkml:brushProperty name="height" value="0.1" units="cm"/>
      <inkml:brushProperty name="color" value="#FFC114"/>
    </inkml:brush>
  </inkml:definitions>
  <inkml:trace contextRef="#ctx0" brushRef="#br0">1 43 24575,'14'0'0,"-1"0"0,1 0 0,17 0 0,8-6 0,36-3 0,-24 1 0,13-5 0,-34 12 0,-2-5 0,-12 6 0,-2 0 0,-5 0 0,0 0 0,-4 0 0,-1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2.544"/>
    </inkml:context>
    <inkml:brush xml:id="br0">
      <inkml:brushProperty name="width" value="0.1" units="cm"/>
      <inkml:brushProperty name="height" value="0.1" units="cm"/>
      <inkml:brushProperty name="color" value="#FFC114"/>
    </inkml:brush>
  </inkml:definitions>
  <inkml:trace contextRef="#ctx0" brushRef="#br0">0 58 24575,'21'-6'0,"3"1"0,-2 0 0,8-2 0,-6 1 0,9-5 0,-15 9 0,10-8 0,-7 9 0,-5-3 0,-2 4 0,-5 0 0,0 0 0,0 0 0,6 0 0,1 0 0,5 0 0,0 0 0,7 0 0,-11 0 0,10 0 0,-25 0 0,2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2.938"/>
    </inkml:context>
    <inkml:brush xml:id="br0">
      <inkml:brushProperty name="width" value="0.1" units="cm"/>
      <inkml:brushProperty name="height" value="0.1" units="cm"/>
      <inkml:brushProperty name="color" value="#FFC114"/>
    </inkml:brush>
  </inkml:definitions>
  <inkml:trace contextRef="#ctx0" brushRef="#br0">27 1 24575,'10'9'0,"-2"0"0,-8 0 0,5 5 0,-4 9 0,4-6 0,-5 10 0,0-5 0,0 16 0,0 0 0,0 0 0,0-4 0,-6 4 0,4-12 0,-4 15 0,6-23 0,0 4 0,-4-7 0,3-6 0,-3 0 0,4 0 0,-4 0 0,3 0 0,-7 0 0,3-4 0,-4-1 0,4-8 0,10-1 0,7-10 0,0 8 0,-3-2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3.784"/>
    </inkml:context>
    <inkml:brush xml:id="br0">
      <inkml:brushProperty name="width" value="0.1" units="cm"/>
      <inkml:brushProperty name="height" value="0.1" units="cm"/>
      <inkml:brushProperty name="color" value="#FFC114"/>
    </inkml:brush>
  </inkml:definitions>
  <inkml:trace contextRef="#ctx0" brushRef="#br0">0 48 24575,'9'-9'0,"0"0"0,6 4 0,-5 1 0,10-1 0,-4 4 0,0-8 0,-2 8 0,-5-3 0,0 4 0,1 4 0,-1 1 0,0 4 0,0 6 0,-3-5 0,3 10 0,-8-4 0,4-1 0,-5 5 0,0-9 0,-5 15 0,-1-14 0,-18 24 0,6-23 0,-19 17 0,20-23 0,-16 9 0,20-10 0,-8 0 0,16-6 0,5-1 0,5-7 0,10 7 0,15-15 0,-5 13 0,11-14 0,-15 16 0,0-4 0,7 5 0,-10 0 0,3 0 0,-7 5 0,-3 0 0,9 1 0,-10 2 0,10-7 0,-10 3 0,1 0 0,2-3 0,6 3 0,10-4 0,1-5 0,4-7 0,7-15 0,-19 11 0,5-4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4.624"/>
    </inkml:context>
    <inkml:brush xml:id="br0">
      <inkml:brushProperty name="width" value="0.1" units="cm"/>
      <inkml:brushProperty name="height" value="0.1" units="cm"/>
      <inkml:brushProperty name="color" value="#FFC114"/>
    </inkml:brush>
  </inkml:definitions>
  <inkml:trace contextRef="#ctx0" brushRef="#br0">16 0 24575,'6'34'0,"-5"-10"0,5 47 0,-6-35 0,0 16 0,0 1 0,0-7 0,0 38 0,0-17 0,0-16 0,0 31 0,0-42 0,0 7 0,0 5 0,0-30 0,0 22 0,0-33 0,-4 8 0,-2-12 0,-3 2 0,4-13 0,1-6 0,4-6 0,6-20 0,-5 21 0,5-10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5.260"/>
    </inkml:context>
    <inkml:brush xml:id="br0">
      <inkml:brushProperty name="width" value="0.1" units="cm"/>
      <inkml:brushProperty name="height" value="0.1" units="cm"/>
      <inkml:brushProperty name="color" value="#FFC114"/>
    </inkml:brush>
  </inkml:definitions>
  <inkml:trace contextRef="#ctx0" brushRef="#br0">0 1 24575,'4'20'0,"-3"4"0,3-8 0,3 29 0,-5-17 0,4 24 0,-6-30 0,0 30 0,0-24 0,0 17 0,0-24 0,0 15 0,0-11 0,0 11 0,0-20 0,0-2 0,0-5 0,-4-4 0,-1-1 0,0-8 0,1-6 0,9-13 0,-3 0 0,17-29 0,-16 35 0,10-17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6.032"/>
    </inkml:context>
    <inkml:brush xml:id="br0">
      <inkml:brushProperty name="width" value="0.1" units="cm"/>
      <inkml:brushProperty name="height" value="0.1" units="cm"/>
      <inkml:brushProperty name="color" value="#FFC114"/>
    </inkml:brush>
  </inkml:definitions>
  <inkml:trace contextRef="#ctx0" brushRef="#br0">1 0 24575,'14'0'0,"4"5"0,7 14 0,-2-5 0,14 16 0,-14-13 0,5 5 0,-7 0 0,0-1 0,9 9 0,-12-12 0,5 5 0,-18-14 0,-1 0 0,0-4 0,-3 9 0,3-8 0,-8 8 0,-2 1 0,-8 1 0,2 5 0,-8 0 0,-5 9 0,1-12 0,-5 11 0,12-12 0,2-2 0,6 0 0,-1-1 0,5-3 0,-4 3 0,4-5 0,-11 13 0,5-10 0,0 9 0,3-16 0,7 3 0,-8-7 0,21-9 0,-13 5 0,13-9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6.004"/>
    </inkml:context>
    <inkml:brush xml:id="br0">
      <inkml:brushProperty name="width" value="0.1" units="cm"/>
      <inkml:brushProperty name="height" value="0.1" units="cm"/>
      <inkml:brushProperty name="color" value="#008C3A"/>
    </inkml:brush>
  </inkml:definitions>
  <inkml:trace contextRef="#ctx0" brushRef="#br0">0 1 24575,'9'8'0,"3"-4"0,33 6 0,3-2 0,20 0 0,-4-2 0,-20-6 0,-3 0 0,-28 0 0,-14 0 0,-13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46.936"/>
    </inkml:context>
    <inkml:brush xml:id="br0">
      <inkml:brushProperty name="width" value="0.1" units="cm"/>
      <inkml:brushProperty name="height" value="0.1" units="cm"/>
      <inkml:brushProperty name="color" value="#FFC114"/>
    </inkml:brush>
  </inkml:definitions>
  <inkml:trace contextRef="#ctx0" brushRef="#br0">70 0 24575,'14'4'0,"-1"1"0,-3 10 0,5 0 0,-3 13 0,4 2 0,2 6 0,3 18 0,-2-20 0,8 26 0,-14-29 0,7 31 0,-13-28 0,0 46 0,-7-50 0,-6 32 0,-2-15 0,-9-6 0,2 6 0,-2-5 0,6-17 0,-1 11 0,0-8 0,2-10 0,-1 8 0,2-15 0,-7 15 0,5-14 0,-1 15 0,4-17 0,2 10 0,1-10 0,-4 1 0,8-3 0,-7-3 0,3 4 0,0 0 0,-3-4 0,7 3 0,-7-7 0,3 3 0,-4-4 0,0 0 0,0 0 0,-1 0 0,5 0 0,1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54.077"/>
    </inkml:context>
    <inkml:brush xml:id="br0">
      <inkml:brushProperty name="width" value="0.1" units="cm"/>
      <inkml:brushProperty name="height" value="0.1" units="cm"/>
      <inkml:brushProperty name="color" value="#FFC114"/>
    </inkml:brush>
  </inkml:definitions>
  <inkml:trace contextRef="#ctx0" brushRef="#br0">11 0 24575,'0'27'0,"0"-8"0,0 1 0,0-9 0,-5 8 0,4 4 0,-3 0 0,4 5 0,0-7 0,0 7 0,0-11 0,0 10 0,4-17 0,-3 10 0,3-10 0,0 10 0,-2-9 0,7 9 0,-8-10 0,4 10 0,-5-4 0,5 5 0,-4-5 0,9 10 0,-4-8 0,0 4 0,4-2 0,-5-14 0,1 8 0,7-9 0,-6 5 0,7-5 0,-5 4 0,0-8 0,-4 7 0,9-3 0,-2 5 0,3 0 0,0-4 0,-1 3 0,2-8 0,0 8 0,-2-8 0,-5 3 0,6-4 0,-5 0 0,25 0 0,-16 0 0,24 0 0,-14-6 0,8 5 0,-1-4 0,-6 5 0,-3-5 0,-11 4 0,-1-4 0,-14 5 0,-2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54.786"/>
    </inkml:context>
    <inkml:brush xml:id="br0">
      <inkml:brushProperty name="width" value="0.1" units="cm"/>
      <inkml:brushProperty name="height" value="0.1" units="cm"/>
      <inkml:brushProperty name="color" value="#FFC114"/>
    </inkml:brush>
  </inkml:definitions>
  <inkml:trace contextRef="#ctx0" brushRef="#br0">96 0 24575,'14'4'0,"5"2"0,-9 3 0,10 6 0,-9-4 0,17 17 0,-15-15 0,10 10 0,-14-14 0,-4 5 0,3-3 0,-3 3 0,5 1 0,-1-5 0,-3 5 0,-2-1 0,-4-3 0,0 8 0,0-3 0,0 0 0,-5 4 0,-1 2 0,-10 1 0,-12 22 0,3-12 0,-18 24 0,17-18 0,-8 8 0,11-17 0,6-2 0,2-13 0,5 0 0,1-6 0,0-4 0,0-1 0,0-4 0,4-9 0,5 2 0,1-7 0,3 9 0,-4 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57.244"/>
    </inkml:context>
    <inkml:brush xml:id="br0">
      <inkml:brushProperty name="width" value="0.1" units="cm"/>
      <inkml:brushProperty name="height" value="0.1" units="cm"/>
      <inkml:brushProperty name="color" value="#FFC114"/>
    </inkml:brush>
  </inkml:definitions>
  <inkml:trace contextRef="#ctx0" brushRef="#br0">18 1 24575,'0'21'0,"0"0"0,0 0 0,0-5 0,0 4 0,0-4 0,0 5 0,0 0 0,0 15 0,0-11 0,0 11 0,0-15 0,0 7 0,0-5 0,0 4 0,0-11 0,0 4 0,-4-13 0,3 6 0,-7-12 0,7 7 0,-3-7 0,4 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57.761"/>
    </inkml:context>
    <inkml:brush xml:id="br0">
      <inkml:brushProperty name="width" value="0.1" units="cm"/>
      <inkml:brushProperty name="height" value="0.1" units="cm"/>
      <inkml:brushProperty name="color" value="#FFC114"/>
    </inkml:brush>
  </inkml:definitions>
  <inkml:trace contextRef="#ctx0" brushRef="#br0">1 77 24575,'14'-4'0,"-1"3"0,-4-3 0,0 0 0,30 3 0,-11-8 0,54 0 0,-30 2 0,14-6 0,18 4 0,-29 2 0,11-2 0,-37 9 0,-24 5 0,-5 0 0,-1 0 0,-3-1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58.140"/>
    </inkml:context>
    <inkml:brush xml:id="br0">
      <inkml:brushProperty name="width" value="0.1" units="cm"/>
      <inkml:brushProperty name="height" value="0.1" units="cm"/>
      <inkml:brushProperty name="color" value="#FFC114"/>
    </inkml:brush>
  </inkml:definitions>
  <inkml:trace contextRef="#ctx0" brushRef="#br0">0 99 24575,'49'0'0,"2"-6"0,-5-1 0,-2-6 0,-20 3 0,3-1 0,-17 5 0,5 2 0,-6 4 0,5 0 0,-3 0 0,33 0 0,12-8 0,5 6 0,21-12 0,-42 13 0,2-10 0,-29 10 0,-14-3 0,-13 4 0,-37 0 0,31 0 0,-25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58.526"/>
    </inkml:context>
    <inkml:brush xml:id="br0">
      <inkml:brushProperty name="width" value="0.1" units="cm"/>
      <inkml:brushProperty name="height" value="0.1" units="cm"/>
      <inkml:brushProperty name="color" value="#FFC114"/>
    </inkml:brush>
  </inkml:definitions>
  <inkml:trace contextRef="#ctx0" brushRef="#br0">95 1 24575,'10'9'0,"-2"5"0,-8 2 0,0 12 0,0-10 0,0 15 0,0-1 0,-5 6 0,-2 15 0,0-27 0,-5 23 0,5-23 0,-5 12 0,0-4 0,2-16 0,-2 15 0,7-15 0,-5 0 0,5-9 0,0-13 0,1-1 0,8-4 0,2-5 0,3 3 0,6-8 0,1 3 0,5-5 0,0-1 0,-9 11 0,-3 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59.195"/>
    </inkml:context>
    <inkml:brush xml:id="br0">
      <inkml:brushProperty name="width" value="0.1" units="cm"/>
      <inkml:brushProperty name="height" value="0.1" units="cm"/>
      <inkml:brushProperty name="color" value="#FFC114"/>
    </inkml:brush>
  </inkml:definitions>
  <inkml:trace contextRef="#ctx0" brushRef="#br0">140 0 24575,'14'0'0,"-1"0"0,-4 4 0,0 1 0,6 5 0,-5-1 0,1 1 0,-3-1 0,-3 0 0,4 0 0,-4 0 0,-1 0 0,-4 0 0,-4 1 0,3-1 0,-21 14 0,13-11 0,-37 28 0,26-22 0,-33 17 0,28-18 0,-5 0 0,10-2 0,9-8 0,1 6 0,15-17 0,7 3 0,24-11 0,4-1 0,34 6 0,-15 1 0,8 6 0,-23 0 0,-20 0 0,-3 0 0,-12 0 0,0 0 0,-4 4 0,4-3 0,-4 3 0,4-4 0,0 4 0,0-3 0,-4-1 0,-1-5 0,0-4 0,2-6 0,8 0 0,-7 3 0,3 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00.162"/>
    </inkml:context>
    <inkml:brush xml:id="br0">
      <inkml:brushProperty name="width" value="0.1" units="cm"/>
      <inkml:brushProperty name="height" value="0.1" units="cm"/>
      <inkml:brushProperty name="color" value="#FFC114"/>
    </inkml:brush>
  </inkml:definitions>
  <inkml:trace contextRef="#ctx0" brushRef="#br0">1 432 24575,'41'-7'0,"17"1"0,22-2 0,-8 0 0,-18 0 0,-1-1 0,15-5 0,-6 0 0,-16 6 0,-31-1 0,-4 4 0,-3-4 0,-7 0 0,7 0 0,-7-5 0,3-2 0,2-12 0,-5 5 0,4-5 0,-9 7 0,-2 0 0,-10 0 0,5 5 0,-10-11 0,-2 14 0,-8-15 0,7 16 0,-9-5 0,9 6 0,0 4 0,-10 2 0,22 5 0,-9 0 0,7 9 0,-2-6 0,-12 17 0,10-8 0,-26 21 0,23-9 0,-28 25 0,30-23 0,-7 12 0,8-2 0,10-11 0,-10 26 0,16-20 0,-4 7 0,6 4 0,0-17 0,0 11 0,0 0 0,5-11 0,1 11 0,10-8 0,-8-11 0,7 4 0,-10-6 0,17 2 0,-4 4 0,4-3 0,-7-4 0,-1-4 0,-3-5 0,3 0 0,-5-5 0,0 0 0,0 4 0,6-3 0,7 3 0,8 1 0,6-4 0,0 5 0,1-1 0,-1-3 0,8 3 0,-18-5 0,3 0 0,-19 0 0,-5-4 0,3 3 0,-7-7 0,7 3 0,-3-4 0,0 0 0,3-1 0,-7-4 0,3-2 0,-4 0 0,0 6 0,0 6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00.832"/>
    </inkml:context>
    <inkml:brush xml:id="br0">
      <inkml:brushProperty name="width" value="0.1" units="cm"/>
      <inkml:brushProperty name="height" value="0.1" units="cm"/>
      <inkml:brushProperty name="color" value="#FFC114"/>
    </inkml:brush>
  </inkml:definitions>
  <inkml:trace contextRef="#ctx0" brushRef="#br0">1 21 24575,'21'-4'0,"0"-2"0,-5 0 0,-2 1 0,-5 5 0,0 0 0,0 0 0,-3 4 0,2 1 0,-7 4 0,3 6 0,-4 7 0,0-4 0,0 15 0,0-9 0,0 0 0,0 10 0,-5-17 0,4 6 0,-4-4 0,5-8 0,0 3 0,4-9 0,1-1 0,4-4 0,6-4 0,-5 3 0,17-15 0,-15 9 0,14-9 0,-15 7 0,-1 3 0,-6 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6.560"/>
    </inkml:context>
    <inkml:brush xml:id="br0">
      <inkml:brushProperty name="width" value="0.1" units="cm"/>
      <inkml:brushProperty name="height" value="0.1" units="cm"/>
      <inkml:brushProperty name="color" value="#008C3A"/>
    </inkml:brush>
  </inkml:definitions>
  <inkml:trace contextRef="#ctx0" brushRef="#br0">211 0 24575,'-5'8'0,"2"0"0,-1 5 0,3 1 0,-4 11 0,1 22 0,-2-9 0,0 31 0,1-26 0,0 6 0,-4 38 0,3-43 0,-1 8 0,-1 0 0,2-14 0,-2 13 0,4-31 0,0-14 0,-1-12 0,-8-8 0,3 0 0,-9-9 0,9 7 0,-4-4 0,1 3 0,7 8 0,-6-4 0,8 5 0,-1 0 0,2 0 0,3 0 0,0 0 0,0-5 0,0 7 0,0-2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01.154"/>
    </inkml:context>
    <inkml:brush xml:id="br0">
      <inkml:brushProperty name="width" value="0.1" units="cm"/>
      <inkml:brushProperty name="height" value="0.1" units="cm"/>
      <inkml:brushProperty name="color" value="#FFC114"/>
    </inkml:brush>
  </inkml:definitions>
  <inkml:trace contextRef="#ctx0" brushRef="#br0">9 10 24575,'-9'-9'0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02"/>
    </inkml:context>
    <inkml:brush xml:id="br0">
      <inkml:brushProperty name="width" value="0.1" units="cm"/>
      <inkml:brushProperty name="height" value="0.1" units="cm"/>
      <inkml:brushProperty name="color" value="#FFC114"/>
    </inkml:brush>
  </inkml:definitions>
  <inkml:trace contextRef="#ctx0" brushRef="#br0">114 0 24575,'-9'9'0,"4"0"0,-3 0 0,-5 21 0,1-11 0,-6 17 0,5 9 0,2-11 0,-2 13 0,6-4 0,3-18 0,4 5 0,0-15 0,0-1 0,4-4 0,1 5 0,4-10 0,0-1 0,30 3 0,-11-6 0,26 6 0,10-7 0,-13-6 0,16 5 0,-23-11 0,-20 7 0,-3-2 0,-12-1 0,-4 3 0,4 0 0,-8-3 0,3-2 0,-4-6 0,0 0 0,0-10 0,-6 1 0,-7-19 0,0 13 0,-11-12 0,7 20 0,0 1 0,-3 2 0,4 9 0,0-4 0,-3 5 0,8 0 0,-3 5 0,5 1 0,-1 4 0,1 0 0,0 0 0,0 4 0,0 1 0,0 4 0,4 0 0,1 0 0,8-4 0,-3-1 0,3-4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02.612"/>
    </inkml:context>
    <inkml:brush xml:id="br0">
      <inkml:brushProperty name="width" value="0.1" units="cm"/>
      <inkml:brushProperty name="height" value="0.1" units="cm"/>
      <inkml:brushProperty name="color" value="#FFC114"/>
    </inkml:brush>
  </inkml:definitions>
  <inkml:trace contextRef="#ctx0" brushRef="#br0">269 1 24575,'-5'9'0,"-3"5"0,1 9 0,-6 24 0,1-7 0,-3 31 0,3-30 0,-4 41 0,9-31 0,-8 43 0,8-34 0,-10 34 0,4-42 0,-10 40 0,14-49 0,-11 15 0,12-6 0,2-25 0,-6 25 0,10-34 0,-3 3 0,5-12 0,0 0 0,0 0 0,0 0 0,-4-4 0,3 3 0,-3 3 0,0-1 0,3 5 0,-3-6 0,4 0 0,-4-4 0,-1-1 0,-4-4 0,17-9 0,-9 7 0,15-7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03.298"/>
    </inkml:context>
    <inkml:brush xml:id="br0">
      <inkml:brushProperty name="width" value="0.1" units="cm"/>
      <inkml:brushProperty name="height" value="0.1" units="cm"/>
      <inkml:brushProperty name="color" value="#FFC114"/>
    </inkml:brush>
  </inkml:definitions>
  <inkml:trace contextRef="#ctx0" brushRef="#br0">40 11 24575,'-9'9'0,"4"0"0,-4 6 0,8-5 0,-9 10 0,9-4 0,-3 0 0,4 4 0,0-10 0,0 10 0,9-9 0,-3 4 0,9-6 0,-6 0 0,0-3 0,0-2 0,0-4 0,0 0 0,6 0 0,1 0 0,5-5 0,0-1 0,-5-4 0,-2 0 0,-5 1 0,-4 0 0,3 0 0,-2-5 0,4-2 0,-4 0 0,-1-4 0,-5 4 0,0 1 0,0-5 0,-4 13 0,-1-6 0,-5 12 0,5-7 0,-3 7 0,3-3 0,-4 4 0,0 0 0,0 0 0,0 0 0,0 0 0,0 0 0,0 0 0,0 0 0,-1 0 0,5 0 0,1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04.820"/>
    </inkml:context>
    <inkml:brush xml:id="br0">
      <inkml:brushProperty name="width" value="0.1" units="cm"/>
      <inkml:brushProperty name="height" value="0.1" units="cm"/>
      <inkml:brushProperty name="color" value="#FFC114"/>
    </inkml:brush>
  </inkml:definitions>
  <inkml:trace contextRef="#ctx0" brushRef="#br0">159 1 24575,'-16'20'0,"-4"1"0,7 7 0,-3 1 0,-3 15 0,5 3 0,-6 7 0,7 0 0,5 1 0,2-1 0,0 0 0,5 10 0,-5-15 0,6 12 0,0-22 0,0 22 0,0-20 0,0 13 0,0-1 0,0-19 0,0 11 0,4-23 0,-2-7 0,2 0 0,0-6 0,1 0 0,0 0 0,4 6 0,-4-5 0,1 4 0,2-9 0,-3 0 0,4-10 0,-4 0 0,9-9 0,-12 8 0,8-4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09.349"/>
    </inkml:context>
    <inkml:brush xml:id="br0">
      <inkml:brushProperty name="width" value="0.1" units="cm"/>
      <inkml:brushProperty name="height" value="0.1" units="cm"/>
      <inkml:brushProperty name="color" value="#FFC114"/>
    </inkml:brush>
  </inkml:definitions>
  <inkml:trace contextRef="#ctx0" brushRef="#br0">12 0 24575,'-5'20'0,"4"6"0,-4-3 0,5 12 0,0 2 0,0-10 0,6 22 0,-4-35 0,9 27 0,-10-29 0,5 10 0,-6-8 0,0-3 0,0 3 0,0-5 0,0 0 0,0-4 0,0-1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09.809"/>
    </inkml:context>
    <inkml:brush xml:id="br0">
      <inkml:brushProperty name="width" value="0.1" units="cm"/>
      <inkml:brushProperty name="height" value="0.1" units="cm"/>
      <inkml:brushProperty name="color" value="#FFC114"/>
    </inkml:brush>
  </inkml:definitions>
  <inkml:trace contextRef="#ctx0" brushRef="#br0">1 98 24575,'21'-4'0,"2"3"0,0-8 0,0 7 0,19-9 0,-2 3 0,-6 1 0,25-6 0,-13 5 0,5-5 0,18 5 0,-47-1 0,22 8 0,-33-3 0,-10 9 0,-9 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0.205"/>
    </inkml:context>
    <inkml:brush xml:id="br0">
      <inkml:brushProperty name="width" value="0.1" units="cm"/>
      <inkml:brushProperty name="height" value="0.1" units="cm"/>
      <inkml:brushProperty name="color" value="#FFC114"/>
    </inkml:brush>
  </inkml:definitions>
  <inkml:trace contextRef="#ctx0" brushRef="#br0">0 42 24575,'14'0'0,"-1"0"0,-4 0 0,6 0 0,1 0 0,5 0 0,7-5 0,9 3 0,2-9 0,5 5 0,-15-1 0,-1-3 0,-20 13 0,0-7 0,-12 8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0.703"/>
    </inkml:context>
    <inkml:brush xml:id="br0">
      <inkml:brushProperty name="width" value="0.1" units="cm"/>
      <inkml:brushProperty name="height" value="0.1" units="cm"/>
      <inkml:brushProperty name="color" value="#FFC114"/>
    </inkml:brush>
  </inkml:definitions>
  <inkml:trace contextRef="#ctx0" brushRef="#br0">114 0 24575,'-5'9'0,"-3"0"0,7 1 0,-7-1 0,7 0 0,-3 0 0,0 0 0,3 12 0,-3-9 0,4 15 0,0-12 0,-6 21 0,4-16 0,-4 14 0,6-23 0,0 3 0,0-5 0,0 1 0,0-1 0,-4 0 0,3 0 0,-3 0 0,4 0 0,0 0 0,-4 0 0,3 0 0,-7-4 0,3-1 0,-4-4 0,0 0 0,0-4 0,4 3 0,1-3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3.033"/>
    </inkml:context>
    <inkml:brush xml:id="br0">
      <inkml:brushProperty name="width" value="0.1" units="cm"/>
      <inkml:brushProperty name="height" value="0.1" units="cm"/>
      <inkml:brushProperty name="color" value="#FFC114"/>
    </inkml:brush>
  </inkml:definitions>
  <inkml:trace contextRef="#ctx0" brushRef="#br0">137 0 24575,'14'0'0,"-1"5"0,-4-4 0,6 7 0,1-7 0,0 8 0,-2-4 0,-5 4 0,0 0 0,0 1 0,-4-1 0,-1 5 0,-4-3 0,0 15 0,-4-14 0,-15 23 0,6-17 0,-33 23 0,25-17 0,-35 18 0,30-23 0,-19 8 0,28-17 0,-4-3 0,20-7 0,2-1 0,13-8 0,2 8 0,5-9 0,0 9 0,-5-4 0,11 5 0,-15 0 0,9 0 0,-7 0 0,-3 0 0,3 0 0,-5 0 0,0 0 0,0 0 0,0 0 0,1 0 0,-1 0 0,0 0 0,0 0 0,0 0 0,0 0 0,0 0 0,0 0 0,-4-4 0,3 3 0,-7-3 0,3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7.648"/>
    </inkml:context>
    <inkml:brush xml:id="br0">
      <inkml:brushProperty name="width" value="0.1" units="cm"/>
      <inkml:brushProperty name="height" value="0.1" units="cm"/>
      <inkml:brushProperty name="color" value="#008C3A"/>
    </inkml:brush>
  </inkml:definitions>
  <inkml:trace contextRef="#ctx0" brushRef="#br0">1 1 24575,'12'0'0,"5"0"0,-3 0 0,4 0 0,7 0 0,-5 0 0,5 0 0,0 0 0,-5 0 0,0 0 0,-7 0 0,-9 3 0,3-2 0,-2 6 0,3-2 0,4 7 0,-2-2 0,7 7 0,-8-8 0,5 9 0,-9-9 0,-1 4 0,-4-5 0,0 0 0,0 5 0,0-4 0,0 4 0,-9 0 0,4-4 0,-13 9 0,8-5 0,-7 2 0,7-2 0,-23 10 0,20-12 0,-20 12 0,6-7 0,5-1 0,-5 1 0,14-7 0,5-1 0,12-12 0,3 3 0,7-5 0,3 2 0,3-1 0,6 0 0,6-1 0,-6-3 0,5 8 0,-16-4 0,4 5 0,-6 0 0,1 0 0,5 0 0,-1 0 0,1 0 0,0 0 0,-5 0 0,3 0 0,-7 4 0,7-3 0,-7 3 0,2-4 0,-4 0 0,0 3 0,0-2 0,5 7 0,-4-7 0,4 3 0,-5-4 0,-3 4 0,2-4 0,-3 4 0,1-8 0,-2 4 0,-3-4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3.959"/>
    </inkml:context>
    <inkml:brush xml:id="br0">
      <inkml:brushProperty name="width" value="0.1" units="cm"/>
      <inkml:brushProperty name="height" value="0.1" units="cm"/>
      <inkml:brushProperty name="color" value="#FFC114"/>
    </inkml:brush>
  </inkml:definitions>
  <inkml:trace contextRef="#ctx0" brushRef="#br0">13 0 24575,'0'33'0,"0"9"0,0 4 0,0 8 0,0 1 0,7 8 0,-6-14 0,6 13 0,-7-24 0,0 0 0,0-4 0,0-11 0,0 5 0,0-7 0,0 0 0,0-5 0,0-2 0,0-4 0,-4-5 0,-1-1 0,-4-4 0,4-4 0,1-1 0,8-10 0,-2 9 0,2-4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4.581"/>
    </inkml:context>
    <inkml:brush xml:id="br0">
      <inkml:brushProperty name="width" value="0.1" units="cm"/>
      <inkml:brushProperty name="height" value="0.1" units="cm"/>
      <inkml:brushProperty name="color" value="#FFC114"/>
    </inkml:brush>
  </inkml:definitions>
  <inkml:trace contextRef="#ctx0" brushRef="#br0">1 85 24575,'4'26'0,"-2"6"0,2-9 0,2 11 0,-5-16 0,9 8 0,-4-10 0,4 0 0,0-1 0,-1-1 0,1-8 0,-1 8 0,1-13 0,-1 3 0,0-4 0,0 0 0,5 0 0,-3-4 0,9-2 0,-5-4 0,13-6 0,-5-1 0,5-6 0,-12 2 0,-5 5 0,-1-10 0,-9 2 0,5-6 0,-11 2 0,-1 0 0,-10 5 0,4 1 0,-8 7 0,10 10 0,-10 0 0,4 0 0,1 4 0,-5-4 0,9 5 0,-3 0 0,-1 5 0,5-4 0,-4 8 0,4-4 0,1 4 0,0-4 0,4 3 0,1-7 0,4 3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5.333"/>
    </inkml:context>
    <inkml:brush xml:id="br0">
      <inkml:brushProperty name="width" value="0.1" units="cm"/>
      <inkml:brushProperty name="height" value="0.1" units="cm"/>
      <inkml:brushProperty name="color" value="#FFC114"/>
    </inkml:brush>
  </inkml:definitions>
  <inkml:trace contextRef="#ctx0" brushRef="#br0">0 0 24575,'14'4'0,"11"3"0,0 9 0,4 1 0,14 9 0,-18-5 0,17 5 0,-19-5 0,5 2 0,-12-2 0,4-5 0,-8 4 0,3-9 0,-10 4 0,3-6 0,-7 0 0,8-4 0,-8 3 0,3-3 0,-4 4 0,-4 0 0,-1 0 0,-10 6 0,-1 1 0,-12 6 0,-3 8 0,1-5 0,5 0 0,5-6 0,3 4 0,1 0 0,0-1 0,-1 5 0,6-15 0,-4 9 0,10-12 0,-4-4 0,8 3 0,-3-11 0,14-7 0,-4-2 0,5-2 0,-7 10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5.845"/>
    </inkml:context>
    <inkml:brush xml:id="br0">
      <inkml:brushProperty name="width" value="0.1" units="cm"/>
      <inkml:brushProperty name="height" value="0.1" units="cm"/>
      <inkml:brushProperty name="color" value="#FFC114"/>
    </inkml:brush>
  </inkml:definitions>
  <inkml:trace contextRef="#ctx0" brushRef="#br0">0 8 24575,'14'0'0,"0"0"0,-5 0 0,0 0 0,0 0 0,5 5 0,9-4 0,6 4 0,1-5 0,-2 0 0,-12 0 0,3 0 0,-8-4 0,3 3 0,-5-3 0,0 4 0,-3-4 0,2 3 0,-7-3 0,3 4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6.361"/>
    </inkml:context>
    <inkml:brush xml:id="br0">
      <inkml:brushProperty name="width" value="0.1" units="cm"/>
      <inkml:brushProperty name="height" value="0.1" units="cm"/>
      <inkml:brushProperty name="color" value="#FFC114"/>
    </inkml:brush>
  </inkml:definitions>
  <inkml:trace contextRef="#ctx0" brushRef="#br0">11 1 24575,'-5'21'0,"4"7"0,-4-5 0,11 19 0,-4-10 0,4 12 0,-6-14 0,0 12 0,0-17 0,4 11 0,-2 0 0,2-11 0,-4 11 0,0-15 0,0-5 0,0-2 0,0-5 0,0 0 0,0 0 0,-4-4 0,-1-1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6.829"/>
    </inkml:context>
    <inkml:brush xml:id="br0">
      <inkml:brushProperty name="width" value="0.1" units="cm"/>
      <inkml:brushProperty name="height" value="0.1" units="cm"/>
      <inkml:brushProperty name="color" value="#FFC114"/>
    </inkml:brush>
  </inkml:definitions>
  <inkml:trace contextRef="#ctx0" brushRef="#br0">1 0 24575,'5'20'0,"0"0"0,1 8 0,-1-11 0,0 16 0,-3-9 0,3 6 0,-5-2 0,0-7 0,0 7 0,0-11 0,0 5 0,0-8 0,0-4 0,0 5 0,0-6 0,0 0 0,0 0 0,-4-4 0,3-1 0,-3-4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7.266"/>
    </inkml:context>
    <inkml:brush xml:id="br0">
      <inkml:brushProperty name="width" value="0.1" units="cm"/>
      <inkml:brushProperty name="height" value="0.1" units="cm"/>
      <inkml:brushProperty name="color" value="#FFC114"/>
    </inkml:brush>
  </inkml:definitions>
  <inkml:trace contextRef="#ctx0" brushRef="#br0">1 22 24575,'14'0'0,"-1"0"0,-4-4 0,5 3 0,9-3 0,7 4 0,-1 0 0,6-5 0,-13 3 0,6-3 0,0 5 0,-10 0 0,15 0 0,-21 0 0,15 0 0,-12 0 0,1 0 0,-9 0 0,-4 0 0,-7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7.659"/>
    </inkml:context>
    <inkml:brush xml:id="br0">
      <inkml:brushProperty name="width" value="0.1" units="cm"/>
      <inkml:brushProperty name="height" value="0.1" units="cm"/>
      <inkml:brushProperty name="color" value="#FFC114"/>
    </inkml:brush>
  </inkml:definitions>
  <inkml:trace contextRef="#ctx0" brushRef="#br0">0 1 24575,'4'10'0,"1"2"0,4-11 0,1 3 0,-1-4 0,5 0 0,2 0 0,20 0 0,-11 0 0,11 0 0,-1 0 0,-15 0 0,1 0 0,-22 0 0,-4 0 0,1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8.055"/>
    </inkml:context>
    <inkml:brush xml:id="br0">
      <inkml:brushProperty name="width" value="0.1" units="cm"/>
      <inkml:brushProperty name="height" value="0.1" units="cm"/>
      <inkml:brushProperty name="color" value="#FFC114"/>
    </inkml:brush>
  </inkml:definitions>
  <inkml:trace contextRef="#ctx0" brushRef="#br0">96 0 24575,'0'14'0,"0"5"0,-5-3 0,-3 29 0,2-11 0,-8 48 0,7-39 0,-2 15 0,-2-16 0,9-10 0,-4 0 0,2-11 0,3-12 0,-3 0 0,4 0 0,-4-4 0,-1-1 0,0-8 0,1-1 0,8-4 0,6-5 0,-3 7 0,2-2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8.829"/>
    </inkml:context>
    <inkml:brush xml:id="br0">
      <inkml:brushProperty name="width" value="0.1" units="cm"/>
      <inkml:brushProperty name="height" value="0.1" units="cm"/>
      <inkml:brushProperty name="color" value="#FFC114"/>
    </inkml:brush>
  </inkml:definitions>
  <inkml:trace contextRef="#ctx0" brushRef="#br0">1 30 24575,'16'-9'0,"-2"3"0,1-3 0,-5 8 0,4-4 0,-4 5 0,-1 0 0,0 0 0,0 0 0,0 0 0,5 0 0,-3 0 0,15 0 0,-8 5 0,4-4 0,-11 8 0,-3-4 0,-7 4 0,3 0 0,-4 0 0,-5 6 0,0-5 0,-12 17 0,0-3 0,-6 5 0,1-6 0,-1 4 0,2-13 0,4 7 0,-3-6 0,9-9 0,1 8 0,2-13 0,11 3 0,2-8 0,5-1 0,15-6 0,17-1 0,-8 1 0,26 3 0,-35-2 0,25 9 0,-25-4 0,11 5 0,-20 0 0,-2 0 0,-5 0 0,0 0 0,0 0 0,1 0 0,-1-4 0,-4 3 0,-1-3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9.012"/>
    </inkml:context>
    <inkml:brush xml:id="br0">
      <inkml:brushProperty name="width" value="0.1" units="cm"/>
      <inkml:brushProperty name="height" value="0.1" units="cm"/>
      <inkml:brushProperty name="color" value="#008C3A"/>
    </inkml:brush>
  </inkml:definitions>
  <inkml:trace contextRef="#ctx0" brushRef="#br0">75 1 24575,'-4'8'0,"0"10"0,0-2 0,3 15 0,-3-5 0,4 13 0,0 10 0,-5 1 0,3 15 0,-9 23 0,9-29 0,-9 25 0,10-35 0,-4 1 0,5 0 0,-6-4 0,5-12 0,-5-1 0,6-8 0,0-11 0,-3-5 0,2-9 0,-3-8 0,4-12 0,0 10 0,0-5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19.611"/>
    </inkml:context>
    <inkml:brush xml:id="br0">
      <inkml:brushProperty name="width" value="0.1" units="cm"/>
      <inkml:brushProperty name="height" value="0.1" units="cm"/>
      <inkml:brushProperty name="color" value="#FFC114"/>
    </inkml:brush>
  </inkml:definitions>
  <inkml:trace contextRef="#ctx0" brushRef="#br0">9 0 24575,'0'27'0,"0"22"0,0-15 0,0 48 0,0-39 0,0 39 0,0-42 0,0 14 0,0 10 0,0-27 0,0 26 0,0-26 0,0-5 0,0 18 0,0-25 0,0 6 0,0-17 0,0-5 0,-4-4 0,3-5 0,-3-10 0,4-6 0,6-20 0,-4 21 0,4-9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0.175"/>
    </inkml:context>
    <inkml:brush xml:id="br0">
      <inkml:brushProperty name="width" value="0.1" units="cm"/>
      <inkml:brushProperty name="height" value="0.1" units="cm"/>
      <inkml:brushProperty name="color" value="#FFC114"/>
    </inkml:brush>
  </inkml:definitions>
  <inkml:trace contextRef="#ctx0" brushRef="#br0">1 0 24575,'10'22'0,"-4"-5"0,-1 18 0,-5-12 0,0 11 0,0-11 0,5 12 0,-3-13 0,3 6 0,-5-7 0,5 1 0,-4-7 0,4 0 0,-5-6 0,0 0 0,0 0 0,0 0 0,-4-4 0,-1-5 0,0-5 0,1-9 0,9-9 0,1 0 0,1 5 0,-3 9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0.971"/>
    </inkml:context>
    <inkml:brush xml:id="br0">
      <inkml:brushProperty name="width" value="0.1" units="cm"/>
      <inkml:brushProperty name="height" value="0.1" units="cm"/>
      <inkml:brushProperty name="color" value="#FFC114"/>
    </inkml:brush>
  </inkml:definitions>
  <inkml:trace contextRef="#ctx0" brushRef="#br0">45 10 24575,'9'-5'0,"1"0"0,4 10 0,-4 0 0,5 5 0,-1 5 0,-3 0 0,4 1 0,0 4 0,1-4 0,5 5 0,-5-5 0,-2-2 0,-8-5 0,2 0 0,-3 1 0,0-1 0,3-4 0,-7 3 0,3-3 0,-4 4 0,0 0 0,0 0 0,-5 6 0,4-5 0,-22 19 0,14-12 0,-28 22 0,18-16 0,-11 3 0,-9 4 0,14-11 0,-8 8 0,13-7 0,13-10 0,-6 1 0,12-3 0,1-7 0,5 3 0,5-14 0,-1 4 0,-3-4 0,-2 5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1.657"/>
    </inkml:context>
    <inkml:brush xml:id="br0">
      <inkml:brushProperty name="width" value="0.1" units="cm"/>
      <inkml:brushProperty name="height" value="0.1" units="cm"/>
      <inkml:brushProperty name="color" value="#FFC114"/>
    </inkml:brush>
  </inkml:definitions>
  <inkml:trace contextRef="#ctx0" brushRef="#br0">69 0 24575,'20'4'0,"-3"-3"0,-8 7 0,5-2 0,-3 3 0,9 6 0,-10-4 0,10 9 0,-9-5 0,6 21 0,-6-11 0,-4 18 0,4 4 0,-4-7 0,1 31 0,-2-37 0,-6 12 0,0-25 0,0 15 0,0-11 0,0 10 0,-7 11 0,5-19 0,-10 25 0,6-29 0,-12 19 0,5-17 0,-5 11 0,3-19 0,-12 20 0,3-16 0,-3 17 0,11-16 0,6-7 0,1 0 0,0-6 0,0-4 0,-1-1 0,1-4 0,0-4 0,0-1 0,4-10 0,1 9 0,4-3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2.793"/>
    </inkml:context>
    <inkml:brush xml:id="br0">
      <inkml:brushProperty name="width" value="0.1" units="cm"/>
      <inkml:brushProperty name="height" value="0.1" units="cm"/>
      <inkml:brushProperty name="color" value="#FFC114"/>
    </inkml:brush>
  </inkml:definitions>
  <inkml:trace contextRef="#ctx0" brushRef="#br0">1 9 24575,'9'-5'0,"5"1"0,2 4 0,12 0 0,19 0 0,11 0 0,8 0 0,-17 0 0,2 0 0,-20 0 0,2 0 0,0 0 0,-16 0 0,6 0 0,-9 0 0,-9 0 0,-1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3.527"/>
    </inkml:context>
    <inkml:brush xml:id="br0">
      <inkml:brushProperty name="width" value="0.1" units="cm"/>
      <inkml:brushProperty name="height" value="0.1" units="cm"/>
      <inkml:brushProperty name="color" value="#FFC114"/>
    </inkml:brush>
  </inkml:definitions>
  <inkml:trace contextRef="#ctx0" brushRef="#br0">1 1 24575,'5'9'0,"-1"0"0,-4 0 0,0 6 0,0 7 0,0-4 0,0 8 0,0-10 0,0 0 0,0-2 0,0 1 0,0 1 0,4-1 0,-3 12 0,3-15 0,-4 14 0,0-15 0,0 9 0,0-10 0,0 5 0,-4-6 0,3-4 0,-3-1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4.011"/>
    </inkml:context>
    <inkml:brush xml:id="br0">
      <inkml:brushProperty name="width" value="0.1" units="cm"/>
      <inkml:brushProperty name="height" value="0.1" units="cm"/>
      <inkml:brushProperty name="color" value="#FFC114"/>
    </inkml:brush>
  </inkml:definitions>
  <inkml:trace contextRef="#ctx0" brushRef="#br0">0 1 24575,'14'0'0,"-1"0"0,-4 0 0,6 0 0,15 0 0,19 0 0,-7 0 0,38 0 0,-26 0 0,33 0 0,-36 0 0,-6 0 0,-29 0 0,-10 0 0,-7 0 0,-8 4 0,4-3 0,1 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4.447"/>
    </inkml:context>
    <inkml:brush xml:id="br0">
      <inkml:brushProperty name="width" value="0.1" units="cm"/>
      <inkml:brushProperty name="height" value="0.1" units="cm"/>
      <inkml:brushProperty name="color" value="#FFC114"/>
    </inkml:brush>
  </inkml:definitions>
  <inkml:trace contextRef="#ctx0" brushRef="#br0">1 2 24575,'9'5'0,"0"-1"0,5-4 0,-3 0 0,8 0 0,4 0 0,0 0 0,11 0 0,4 0 0,0 0 0,0-4 0,-10 2 0,-13-2 0,5 4 0,-4 0 0,0 0 0,4 0 0,0 0 0,-17 4 0,-1 2 0,-24 5 0,-13 1 0,3-1 0,-20 3 0,20-7 0,6-1 0,16-6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4.841"/>
    </inkml:context>
    <inkml:brush xml:id="br0">
      <inkml:brushProperty name="width" value="0.1" units="cm"/>
      <inkml:brushProperty name="height" value="0.1" units="cm"/>
      <inkml:brushProperty name="color" value="#FFC114"/>
    </inkml:brush>
  </inkml:definitions>
  <inkml:trace contextRef="#ctx0" brushRef="#br0">94 1 24575,'-4'10'0,"-2"14"0,1-10 0,-6 20 0,4-4 0,-5 6 0,0 0 0,5-6 0,2-2 0,5-13 0,0 5 0,0-4 0,0 5 0,-5 0 0,4-5 0,-4-1 0,5-6 0,-4-4 0,-1-1 0,0-8 0,6-7 0,0 5 0,4-3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5.639"/>
    </inkml:context>
    <inkml:brush xml:id="br0">
      <inkml:brushProperty name="width" value="0.1" units="cm"/>
      <inkml:brushProperty name="height" value="0.1" units="cm"/>
      <inkml:brushProperty name="color" value="#FFC114"/>
    </inkml:brush>
  </inkml:definitions>
  <inkml:trace contextRef="#ctx0" brushRef="#br0">56 10 24575,'14'-4'0,"-1"3"0,-4-3 0,0 4 0,-4 4 0,3-3 0,-3 7 0,10-2 0,-5 3 0,1 1 0,-3-5 0,-7 3 0,3-3 0,-4 4 0,0 12 0,-11 3 0,4 0 0,-14 14 0,5-20 0,-5 9 0,9-12 0,-6-5 0,11-4 0,-7-2 0,-1 1 0,5-4 0,-5 4 0,14-5 0,12 0 0,12 0 0,4 0 0,8 0 0,-12 0 0,4 0 0,-5 0 0,-7 0 0,0 0 0,-6 0 0,0 0 0,-4 4 0,3-3 0,-3 3 0,4-4 0,-4 4 0,-1 1 0,-4 4 0,5-4 0,0-1 0,16-4 0,-13 0 0,8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4:57.582"/>
    </inkml:context>
    <inkml:brush xml:id="br0">
      <inkml:brushProperty name="width" value="0.1" units="cm"/>
      <inkml:brushProperty name="height" value="0.1" units="cm"/>
      <inkml:brushProperty name="color" value="#008C3A"/>
    </inkml:brush>
  </inkml:definitions>
  <inkml:trace contextRef="#ctx0" brushRef="#br0">245 0 24575,'-8'8'0,"0"-3"0,-5 6 0,4-5 0,-4 7 0,-1 6 0,0-4 0,-1 5 0,-12 13 0,15-15 0,-11 16 0,9-15 0,3 5 0,-2-8 0,7 3 0,3-11 0,-1 4 0,3-2 0,-7 2 0,7-3 0,-3-1 0,1-4 0,2 3 0,-6-6 0,6 6 0,-6-6 0,6 3 0,-3-4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9.712"/>
    </inkml:context>
    <inkml:brush xml:id="br0">
      <inkml:brushProperty name="width" value="0.1" units="cm"/>
      <inkml:brushProperty name="height" value="0.1" units="cm"/>
      <inkml:brushProperty name="color" value="#008C3A"/>
    </inkml:brush>
  </inkml:definitions>
  <inkml:trace contextRef="#ctx0" brushRef="#br0">10 1 24575,'0'18'0,"0"4"0,0-8 0,0 10 0,0-4 0,0 11 0,0-5 0,0 6 0,0 0 0,0 8 0,0-7 0,0 7 0,0-8 0,0 0 0,-4-6 0,3-1 0,-3-11 0,4-9 0,3-6 0,-2-7 0,7-5 0,-7 4 0,3 0 0,-4 5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6.870"/>
    </inkml:context>
    <inkml:brush xml:id="br0">
      <inkml:brushProperty name="width" value="0.1" units="cm"/>
      <inkml:brushProperty name="height" value="0.1" units="cm"/>
      <inkml:brushProperty name="color" value="#FFC114"/>
    </inkml:brush>
  </inkml:definitions>
  <inkml:trace contextRef="#ctx0" brushRef="#br0">71 279 24575,'19'5'0,"-4"-1"0,19-4 0,-14 0 0,16 0 0,-8-5 0,1-2 0,7-5 0,1 0 0,10-15 0,-20 13 0,0-12 0,-19 21 0,-7-3 0,3 3 0,-4-9 0,-4 3 0,-1-3 0,-10-7 0,4 9 0,-10-15 0,10 21 0,-9-13 0,10 16 0,-10-15 0,10 15 0,-5-6 0,6 5 0,0 3 0,0-3 0,0 4 0,0 0 0,-6 0 0,5 0 0,-5 0 0,-6 0 0,9 4 0,-9 1 0,7 5 0,-9 6 0,5 0 0,-3 2 0,11-4 0,-6 7 0,9-3 0,-8 9 0,14 1 0,-11 19 0,5-6 0,-1 13 0,3-18 0,5-7 0,0 6 0,4-18 0,2 10 0,4-11 0,-1 0 0,1-2 0,-1-5 0,0-4 0,-4 3 0,3-7 0,-2 7 0,3-7 0,0 7 0,5-7 0,2 8 0,5-3 0,-5 0 0,19 5 0,-21-10 0,27 5 0,-29-2 0,9-3 0,-12 3 0,0-4 0,0 0 0,13 0 0,-5 0 0,6-4 0,-13-1 0,-2-4 0,-3 0 0,0 4 0,-1 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7.572"/>
    </inkml:context>
    <inkml:brush xml:id="br0">
      <inkml:brushProperty name="width" value="0.1" units="cm"/>
      <inkml:brushProperty name="height" value="0.1" units="cm"/>
      <inkml:brushProperty name="color" value="#FFC114"/>
    </inkml:brush>
  </inkml:definitions>
  <inkml:trace contextRef="#ctx0" brushRef="#br0">0 1 24575,'14'0'0,"-1"0"0,-4 0 0,1 0 0,-1 4 0,0-3 0,-4 7 0,3-7 0,-3 7 0,5 2 0,-5 1 0,0 9 0,-5-10 0,0 25 0,-6-1 0,0 0 0,-13 15 0,12-29 0,-10 16 0,16-20 0,-4-2 0,5-5 0,4-4 0,1-1 0,4-4 0,0 0 0,1-4 0,-5-1 0,3-4 0,-7 0 0,7 0 0,-2-12 0,0 13 0,-1-8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7.937"/>
    </inkml:context>
    <inkml:brush xml:id="br0">
      <inkml:brushProperty name="width" value="0.1" units="cm"/>
      <inkml:brushProperty name="height" value="0.1" units="cm"/>
      <inkml:brushProperty name="color" value="#FFC114"/>
    </inkml:brush>
  </inkml:definitions>
  <inkml:trace contextRef="#ctx0" brushRef="#br0">0 1 24575,'14'0'0,"-5"0"0,-5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8.806"/>
    </inkml:context>
    <inkml:brush xml:id="br0">
      <inkml:brushProperty name="width" value="0.1" units="cm"/>
      <inkml:brushProperty name="height" value="0.1" units="cm"/>
      <inkml:brushProperty name="color" value="#FFC114"/>
    </inkml:brush>
  </inkml:definitions>
  <inkml:trace contextRef="#ctx0" brushRef="#br0">97 0 24575,'-9'14'0,"-1"5"0,5-9 0,-5 17 0,-1-10 0,-2 18 0,-3-12 0,4 11 0,6-11 0,1 5 0,5-7 0,0 0 0,0-5 0,0-2 0,4-4 0,1-1 0,4-4 0,6 3 0,0-6 0,13 2 0,2-4 0,-1 0 0,6-5 0,-17 4 0,3-9 0,-12 5 0,0 0 0,-4-3 0,3 3 0,-3-4 0,4 0 0,1-6 0,-5 5 0,0-5 0,-5 6 0,0-12 0,-4 9 0,-1-9 0,-5 6 0,-5 0 0,4-1 0,-3 1 0,-1 6 0,5-1 0,-5 1 0,1-6 0,4 9 0,-5-4 0,10 14 0,-3 1 0,7 5 0,-3-1 0,4-4 0,0-1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9.386"/>
    </inkml:context>
    <inkml:brush xml:id="br0">
      <inkml:brushProperty name="width" value="0.1" units="cm"/>
      <inkml:brushProperty name="height" value="0.1" units="cm"/>
      <inkml:brushProperty name="color" value="#FFC114"/>
    </inkml:brush>
  </inkml:definitions>
  <inkml:trace contextRef="#ctx0" brushRef="#br0">172 0 24575,'-4'15'0,"-3"10"0,2-1 0,-1 12 0,6 0 0,-6 9 0,5-7 0,-13 34 0,7-4 0,-1 2 0,-5 8 0,12-37 0,-11 12 0,5-17 0,-5 1 0,0-1 0,0 0 0,0 0 0,5-6 0,-3-2 0,9-12 0,-4-2 0,5-5 0,-4-4 0,3 3 0,-3-3 0,8 0 0,6-1 0,-3-4 0,2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29.895"/>
    </inkml:context>
    <inkml:brush xml:id="br0">
      <inkml:brushProperty name="width" value="0.1" units="cm"/>
      <inkml:brushProperty name="height" value="0.1" units="cm"/>
      <inkml:brushProperty name="color" value="#FFC114"/>
    </inkml:brush>
  </inkml:definitions>
  <inkml:trace contextRef="#ctx0" brushRef="#br0">9 0 24575,'5'9'0,"-1"6"0,-4 1 0,0 5 0,0-5 0,0 4 0,0-5 0,0 6 0,0-5 0,0 4 0,0 5 0,0-7 0,0 6 0,0-15 0,0 1 0,0-1 0,0 0 0,-4-4 0,-1-5 0,0-5 0,1-4 0,4-13 0,0 14 0,0-8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31.120"/>
    </inkml:context>
    <inkml:brush xml:id="br0">
      <inkml:brushProperty name="width" value="0.1" units="cm"/>
      <inkml:brushProperty name="height" value="0.1" units="cm"/>
      <inkml:brushProperty name="color" value="#FFC114"/>
    </inkml:brush>
  </inkml:definitions>
  <inkml:trace contextRef="#ctx0" brushRef="#br0">227 1 24575,'-5'14'0,"-10"11"0,3-7 0,-12 16 0,1-4 0,-1 6 0,-2 8 0,2-5 0,4 5 0,-8 32 0,18-29 0,-6 29 0,16-40 0,0 8 0,0-5 0,0 13 0,0-6 0,8 41 0,0-33 0,6 23 0,-2-48 0,-1-1 0,-5-12 0,3-2 0,-8-5 0,7-4 0,-7 3 0,7-2 0,-3 3 0,0 0 0,3 0 0,-3 0 0,0 0 0,3 0 0,-7 0 0,3 0 0,0-4 0,1-1 0,4-8 0,6-6 0,-9 3 0,4-2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31.603"/>
    </inkml:context>
    <inkml:brush xml:id="br0">
      <inkml:brushProperty name="width" value="0.1" units="cm"/>
      <inkml:brushProperty name="height" value="0.1" units="cm"/>
      <inkml:brushProperty name="color" value="#FFC114"/>
    </inkml:brush>
  </inkml:definitions>
  <inkml:trace contextRef="#ctx0" brushRef="#br0">0 1 24575,'14'0'0,"-1"4"0,-3 6 0,0 6 0,1 5 0,-5 7 0,3-5 0,-2 11 0,-1-11 0,-1 5 0,-5-7 0,0-5 0,0-1 0,0-6 0,0 0 0,0 0 0,-4 0 0,-1-4 0,0-1 0,1-4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32.070"/>
    </inkml:context>
    <inkml:brush xml:id="br0">
      <inkml:brushProperty name="width" value="0.1" units="cm"/>
      <inkml:brushProperty name="height" value="0.1" units="cm"/>
      <inkml:brushProperty name="color" value="#FFC114"/>
    </inkml:brush>
  </inkml:definitions>
  <inkml:trace contextRef="#ctx0" brushRef="#br0">0 77 24575,'9'-5'0,"0"-3"0,6 7 0,7-9 0,8 4 0,24-8 0,-14 7 0,31 1 0,-22-1 0,15 6 0,-1-5 0,-14 6 0,4 0 0,-23 0 0,-7 0 0,-9 0 0,-5 0 0,0-4 0,0 3 0,-4 1 0,-1 1 0,-4 3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32.464"/>
    </inkml:context>
    <inkml:brush xml:id="br0">
      <inkml:brushProperty name="width" value="0.1" units="cm"/>
      <inkml:brushProperty name="height" value="0.1" units="cm"/>
      <inkml:brushProperty name="color" value="#FFC114"/>
    </inkml:brush>
  </inkml:definitions>
  <inkml:trace contextRef="#ctx0" brushRef="#br0">1 55 24575,'9'5'0,"0"-1"0,0-4 0,6 0 0,7-6 0,16-1 0,8-6 0,18-1 0,-8 6 0,8 1 0,-30 3 0,-13 3 0,-22-3 0,-24 10 0,-17 2 0,-20 5 0,20-4 0,8-3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21.058"/>
    </inkml:context>
    <inkml:brush xml:id="br0">
      <inkml:brushProperty name="width" value="0.1" units="cm"/>
      <inkml:brushProperty name="height" value="0.1" units="cm"/>
      <inkml:brushProperty name="color" value="#008C3A"/>
    </inkml:brush>
  </inkml:definitions>
  <inkml:trace contextRef="#ctx0" brushRef="#br0">94 1 24575,'4'8'0,"4"0"0,1 5 0,1 1 0,7 4 0,-1 7 0,4 1 0,2 6 0,-2-6 0,2 12 0,-2-16 0,2 16 0,-2-12 0,1 6 0,-5-6 0,-1-1 0,-6-11 0,0 3 0,-4-7 0,-1 2 0,-4-3 0,0-1 0,0 0 0,-4 0 0,0-4 0,-4 3 0,0-2 0,-1 8 0,-10-3 0,8 3 0,-12 1 0,9-4 0,-6 13 0,1-11 0,-9 20 0,12-21 0,-17 22 0,21-17 0,-8 6 0,-1 3 0,9-14 0,-9 15 0,17-17 0,-4 0 0,7-2 0,-2-2 0,-1 3 0,0 0 0,-1 0 0,-2 0 0,6 0 0,-6 0 0,2 0 0,1 0 0,-3-3 0,6 2 0,-6-3 0,6 4 0,-6-3 0,6-2 0,-3-3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32.828"/>
    </inkml:context>
    <inkml:brush xml:id="br0">
      <inkml:brushProperty name="width" value="0.1" units="cm"/>
      <inkml:brushProperty name="height" value="0.1" units="cm"/>
      <inkml:brushProperty name="color" value="#FFC114"/>
    </inkml:brush>
  </inkml:definitions>
  <inkml:trace contextRef="#ctx0" brushRef="#br0">20 0 24575,'4'14'0,"-3"-1"0,3 2 0,1 7 0,-3 8 0,3-6 0,0 9 0,-3-8 0,3 4 0,-11 14 0,4-12 0,-8 7 0,4-10 0,0-12 0,1-2 0,1-9 0,-1-1 0,0-8 0,1-1 0,8 0 0,-3-3 0,13-3 0,-12 5 0,7-3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33.616"/>
    </inkml:context>
    <inkml:brush xml:id="br0">
      <inkml:brushProperty name="width" value="0.1" units="cm"/>
      <inkml:brushProperty name="height" value="0.1" units="cm"/>
      <inkml:brushProperty name="color" value="#FFC114"/>
    </inkml:brush>
  </inkml:definitions>
  <inkml:trace contextRef="#ctx0" brushRef="#br0">0 31 24575,'20'-5'0,"-6"1"0,6-1 0,2 4 0,1-8 0,5 8 0,-7-4 0,-5 5 0,-1 0 0,-6 4 0,0-3 0,-4 7 0,3-3 0,-3 4 0,0 0 0,-1 0 0,-4 1 0,0 4 0,-5 2 0,-1 5 0,-4-5 0,-29 23 0,22-24 0,-34 26 0,33-25 0,-4-3 0,11 1 0,3-13 0,11 3 0,3-4 0,25 0 0,1 0 0,12 0 0,20 0 0,-21 0 0,15 0 0,-30 0 0,-12 0 0,-2 0 0,-5 0 0,0 0 0,1 0 0,-1 0 0,5 0 0,-3 0 0,15 0 0,-14 0 0,9 0 0,-16 0 0,-1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34.512"/>
    </inkml:context>
    <inkml:brush xml:id="br0">
      <inkml:brushProperty name="width" value="0.1" units="cm"/>
      <inkml:brushProperty name="height" value="0.1" units="cm"/>
      <inkml:brushProperty name="color" value="#FFC114"/>
    </inkml:brush>
  </inkml:definitions>
  <inkml:trace contextRef="#ctx0" brushRef="#br0">1 0 24575,'0'41'0,"0"-12"0,0 31 0,0-18 0,0 31 0,0-16 0,0-2 0,0-2 0,0-7 0,0-6 0,5 2 0,-4-12 0,5-6 0,-6-3 0,-4-16 0,3-5 0,-3-5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35.172"/>
    </inkml:context>
    <inkml:brush xml:id="br0">
      <inkml:brushProperty name="width" value="0.1" units="cm"/>
      <inkml:brushProperty name="height" value="0.1" units="cm"/>
      <inkml:brushProperty name="color" value="#FFC114"/>
    </inkml:brush>
  </inkml:definitions>
  <inkml:trace contextRef="#ctx0" brushRef="#br0">1 77 24575,'0'20'0,"0"0"0,0 1 0,0-5 0,0 3 0,0-8 0,4 9 0,1-6 0,5-2 0,-1 0 0,0-7 0,6 0 0,-5-1 0,10-4 0,-4 0 0,5 0 0,0-5 0,-5 0 0,-1-5 0,-6 1 0,0 0 0,0-5 0,-3 3 0,-2-3 0,-4 5 0,0-6 0,0-1 0,-4 0 0,-1-3 0,-5 3 0,-1-5 0,1 5 0,0 1 0,1 6 0,0 0 0,4 0 0,-3 4 0,3 1 0,-4 4 0,0 0 0,0 0 0,0 0 0,-6 5 0,-1 1 0,1 4 0,0-1 0,14-8 0,-2 2 0,7-7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9:35.987"/>
    </inkml:context>
    <inkml:brush xml:id="br0">
      <inkml:brushProperty name="width" value="0.1" units="cm"/>
      <inkml:brushProperty name="height" value="0.1" units="cm"/>
      <inkml:brushProperty name="color" value="#FFC114"/>
    </inkml:brush>
  </inkml:definitions>
  <inkml:trace contextRef="#ctx0" brushRef="#br0">1 0 24575,'14'0'0,"-1"4"0,-4 2 0,6 8 0,-4 2 0,26 22 0,-16-12 0,18 12 0,-17-10 0,6-4 0,-4 5 0,4-7 0,-7-5 0,-9-3 0,-2-4 0,-14-5 0,-2 9 0,-9-3 0,3 17 0,-10 2 0,10-6 0,-10 9 0,6-15 0,-7 9 0,11-11 0,-1-5 0,12-3 0,-7-3 0,7 4 0,-7 0 0,2 5 0,-3-3 0,-6 9 0,4-10 0,-3 5 0,9-6 0,-3-4 0,3-1 0,-1-8 0,2-1 0,8-4 0,16-15 0,-12 16 0,10-10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1.489"/>
    </inkml:context>
    <inkml:brush xml:id="br0">
      <inkml:brushProperty name="width" value="0.1" units="cm"/>
      <inkml:brushProperty name="height" value="0.1" units="cm"/>
      <inkml:brushProperty name="color" value="#FFC114"/>
    </inkml:brush>
  </inkml:definitions>
  <inkml:trace contextRef="#ctx0" brushRef="#br0">1 20 24575,'14'0'0,"-1"0"0,-4 0 0,6 0 0,1 0 0,11 0 0,-9 0 0,9 0 0,-17 0 0,10 0 0,-4 0 0,-1 0 0,0 0 0,6 0 0,-9 0 0,15 0 0,-5 0 0,1-4 0,-1 2 0,-7-2 0,-10 0 0,-1 3 0,-4-3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2.231"/>
    </inkml:context>
    <inkml:brush xml:id="br0">
      <inkml:brushProperty name="width" value="0.1" units="cm"/>
      <inkml:brushProperty name="height" value="0.1" units="cm"/>
      <inkml:brushProperty name="color" value="#FFC114"/>
    </inkml:brush>
  </inkml:definitions>
  <inkml:trace contextRef="#ctx0" brushRef="#br0">26 0 24575,'0'14'0,"0"5"0,0-9 0,0 25 0,0-16 0,0 17 0,0-15 0,0 0 0,0-5 0,-5 11 0,3-10 0,-9 26 0,10-18 0,-5 11 0,6-21 0,0 0 0,0-6 0,0-4 0,0-1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2.795"/>
    </inkml:context>
    <inkml:brush xml:id="br0">
      <inkml:brushProperty name="width" value="0.1" units="cm"/>
      <inkml:brushProperty name="height" value="0.1" units="cm"/>
      <inkml:brushProperty name="color" value="#FFC114"/>
    </inkml:brush>
  </inkml:definitions>
  <inkml:trace contextRef="#ctx0" brushRef="#br0">0 110 24575,'16'-11'0,"4"-3"0,-5 8 0,13-5 0,2 5 0,14-5 0,-12 9 0,4-8 0,20 1 0,-20 2 0,46-7 0,-48 13 0,11-6 0,-24 7 0,-5 0 0,-10 4 0,-7-3 0,-8 7 0,-5-2 0,8-1 0,-4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3.238"/>
    </inkml:context>
    <inkml:brush xml:id="br0">
      <inkml:brushProperty name="width" value="0.1" units="cm"/>
      <inkml:brushProperty name="height" value="0.1" units="cm"/>
      <inkml:brushProperty name="color" value="#FFC114"/>
    </inkml:brush>
  </inkml:definitions>
  <inkml:trace contextRef="#ctx0" brushRef="#br0">1 84 24575,'41'-12'0,"2"-6"0,4 3 0,-10-3 0,-9 12 0,-16-3 0,1 8 0,-2-3 0,11 4 0,8 0 0,34 0 0,-12 0 0,22 0 0,-20 0 0,-19 0 0,-20 0 0,-17 0 0,-25 5 0,3 2 0,-12 0 0,6 3 0,12-5 0,9 1 0,9-2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3.697"/>
    </inkml:context>
    <inkml:brush xml:id="br0">
      <inkml:brushProperty name="width" value="0.1" units="cm"/>
      <inkml:brushProperty name="height" value="0.1" units="cm"/>
      <inkml:brushProperty name="color" value="#FFC114"/>
    </inkml:brush>
  </inkml:definitions>
  <inkml:trace contextRef="#ctx0" brushRef="#br0">76 0 24575,'0'29'0,"0"9"0,0-26 0,6 29 0,-4 3 0,4-2 0,-6 27 0,-5-42 0,-3 42 0,-4-35 0,4 8 0,-8-9 0,10-25 0,-10 4 0,7-17 0,4-4 0,1 0 0,4-5 0,0 3 0,4-3 0,1 5 0,4 0 0,-4 3 0,-1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23.822"/>
    </inkml:context>
    <inkml:brush xml:id="br0">
      <inkml:brushProperty name="width" value="0.1" units="cm"/>
      <inkml:brushProperty name="height" value="0.1" units="cm"/>
      <inkml:brushProperty name="color" value="#008C3A"/>
    </inkml:brush>
  </inkml:definitions>
  <inkml:trace contextRef="#ctx0" brushRef="#br0">117 0 24575,'0'14'0,"0"4"0,0-4 0,0 4 0,0 1 0,0 6 0,0-5 0,0 10 0,0-3 0,0-1 0,0 4 0,0-9 0,0 3 0,0-5 0,0 0 0,0-1 0,0 1 0,0 0 0,0 0 0,0-5 0,0 3 0,0-3 0,0 0 0,0 4 0,0-4 0,0 10 0,0-3 0,0 3 0,0 1 0,0-5 0,0 5 0,0-6 0,0-1 0,0 7 0,0-5 0,0 11 0,0-5 0,-6 13 0,5-5 0,-4 12 0,5-12 0,0 5 0,-5-7 0,4 1 0,-4 6 0,5-5 0,0 12 0,-6 3 0,4 1 0,-4 15 0,6-15 0,-5 15 0,3-15 0,-9 6 0,4-8 0,0 0 0,-3 1 0,8-1 0,-3 8 0,0-6 0,3 7 0,-8-17 0,9 0 0,-4-14 0,5-6 0,0-3 0,0-7 0,0 7 0,0-8 0,0 9 0,0-4 0,0 0 0,0 3 0,0-7 0,0 2 0,0-4 0,0 0 0,0 1 0,-3-5 0,2 0 0,-3-4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4.529"/>
    </inkml:context>
    <inkml:brush xml:id="br0">
      <inkml:brushProperty name="width" value="0.1" units="cm"/>
      <inkml:brushProperty name="height" value="0.1" units="cm"/>
      <inkml:brushProperty name="color" value="#FFC114"/>
    </inkml:brush>
  </inkml:definitions>
  <inkml:trace contextRef="#ctx0" brushRef="#br0">83 0 24575,'14'0'0,"-1"0"0,-3 0 0,4 5 0,-4 0 0,5 5 0,-6-5 0,0 3 0,-4-3 0,3 0 0,-7 3 0,3 3 0,-4-1 0,0 17 0,-21 13 0,6-7 0,-18 11 0,10-16 0,2-5 0,4 0 0,-3-8 0,9-6 0,-3-3 0,5-2 0,0-4 0,8 0 0,11-4 0,7-2 0,8 1 0,11-6 0,-4 10 0,0-5 0,1 6 0,-21 0 0,15 0 0,-12 0 0,1 0 0,4 0 0,-9 4 0,8-3 0,-8 7 0,9-7 0,-10 3 0,0 0 0,-1-3 0,-4 3 0,4-4 0,5 0 0,2 0 0,12-11 0,1 8 0,-8-7 0,-5 10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5.438"/>
    </inkml:context>
    <inkml:brush xml:id="br0">
      <inkml:brushProperty name="width" value="0.1" units="cm"/>
      <inkml:brushProperty name="height" value="0.1" units="cm"/>
      <inkml:brushProperty name="color" value="#FFC114"/>
    </inkml:brush>
  </inkml:definitions>
  <inkml:trace contextRef="#ctx0" brushRef="#br0">0 1 24575,'11'21'0,"0"7"0,1 10 0,-5 0 0,-1 14 0,-6-14 0,0 15 0,0-7 0,-7 18 0,0-8 0,-2 8 0,3-18 0,6-1 0,0-9 0,0-7 0,0 6 0,0-12 0,0-1 0,0-7 0,0-6 0,0 0 0,4-4 0,-3 3 0,-1-7 0,-5 3 0,0-13 0,6-3 0,0 0 0,4 3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6.140"/>
    </inkml:context>
    <inkml:brush xml:id="br0">
      <inkml:brushProperty name="width" value="0.1" units="cm"/>
      <inkml:brushProperty name="height" value="0.1" units="cm"/>
      <inkml:brushProperty name="color" value="#FFC114"/>
    </inkml:brush>
  </inkml:definitions>
  <inkml:trace contextRef="#ctx0" brushRef="#br0">0 1 24575,'0'14'0,"0"19"0,0-13 0,5 16 0,-4 0 0,4-17 0,-5 30 0,0-29 0,0 10 0,0-10 0,0 3 0,0-6 0,0 10 0,0-12 0,0 1 0,0-1 0,0-6 0,0 0 0,4-4 0,-7-1 0,6-17 0,-7 5 0,4-6 0,0 10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6.970"/>
    </inkml:context>
    <inkml:brush xml:id="br0">
      <inkml:brushProperty name="width" value="0.1" units="cm"/>
      <inkml:brushProperty name="height" value="0.1" units="cm"/>
      <inkml:brushProperty name="color" value="#FFC114"/>
    </inkml:brush>
  </inkml:definitions>
  <inkml:trace contextRef="#ctx0" brushRef="#br0">58 10 24575,'9'-5'0,"0"1"0,0 8 0,0 1 0,0 4 0,6 1 0,-4 4 0,9 3 0,-2 11 0,-2-11 0,14 18 0,-18-22 0,18 22 0,-19-23 0,5 10 0,-7-13 0,-4 0 0,3-4 0,-7 3 0,7-7 0,-7 7 0,3-3 0,0 0 0,-3 3 0,3-3 0,-8 4 0,-1 6 0,-5 1 0,-6 5 0,5-6 0,-17 14 0,10-11 0,-21 21 0,21-21 0,-28 21 0,31-21 0,-29 15 0,31-16 0,-9 4 0,13-15 0,3 8 0,2-9 0,0 0 0,3 3 0,-7-7 0,7-1 0,-3-5 0,4-4 0,4 0 0,1-1 0,0 5 0,-1 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10:18.325"/>
    </inkml:context>
    <inkml:brush xml:id="br0">
      <inkml:brushProperty name="width" value="0.1" units="cm"/>
      <inkml:brushProperty name="height" value="0.1" units="cm"/>
      <inkml:brushProperty name="color" value="#FFC114"/>
    </inkml:brush>
  </inkml:definitions>
  <inkml:trace contextRef="#ctx0" brushRef="#br0">112 28 24575,'10'-5'0,"-1"-3"0,0 7 0,0-3 0,0 4 0,-4-4 0,3 3 0,-3-3 0,4 4 0,0 0 0,6 4 0,-5 1 0,5 5 0,-1 5 0,-3-5 0,4 10 0,-1-4 0,-2 5 0,3 0 0,-4 0 0,-5 0 0,4 7 0,-3 2 0,-1 6 0,4-6 0,-8 4 0,2-11 0,-4 0 0,0-4 0,0-3 0,0 5 0,0 0 0,5 1 0,-4-1 0,4 7 0,-5-5 0,0 11 0,0-11 0,0 5 0,0-7 0,0 0 0,0-5 0,0 4 0,0-4 0,-5 5 0,4 0 0,-8 0 0,3 0 0,-5 0 0,-4 1 0,3-1 0,-3-5 0,5 3 0,-5-3 0,4 5 0,-11 7 0,10-5 0,-11 12 0,7-12 0,-7 4 0,2-5 0,5-1 0,-4-5 0,8 4 0,-3-9 0,5 0 0,5-3 0,-3-7 0,7 7 0,-7-7 0,3 7 0,-4-7 0,0 7 0,0-3 0,0 0 0,0-1 0,4-8 0,1-1 0,4 0 0,0 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18.445"/>
    </inkml:context>
    <inkml:brush xml:id="br0">
      <inkml:brushProperty name="width" value="0.035" units="cm"/>
      <inkml:brushProperty name="height" value="0.035" units="cm"/>
    </inkml:brush>
  </inkml:definitions>
  <inkml:trace contextRef="#ctx0" brushRef="#br0">0 0 24575,'4'5'0,"-3"2"0,6-6 0,-2 6 0,3 2 0,0 1 0,2 7 0,-2-8 0,5 9 0,-7-9 0,6 4 0,-11-5 0,6 0 0,-6-3 0,2-2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18.797"/>
    </inkml:context>
    <inkml:brush xml:id="br0">
      <inkml:brushProperty name="width" value="0.035" units="cm"/>
      <inkml:brushProperty name="height" value="0.035" units="cm"/>
    </inkml:brush>
  </inkml:definitions>
  <inkml:trace contextRef="#ctx0" brushRef="#br0">0 0 24575,'5'8'0,"2"-3"0,-6 2 0,2-3 0,1 1 0,-3 2 0,2-3 0,-3 4 0,0 0 0,0 0 0,0-3 0,0-2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19.196"/>
    </inkml:context>
    <inkml:brush xml:id="br0">
      <inkml:brushProperty name="width" value="0.035" units="cm"/>
      <inkml:brushProperty name="height" value="0.035" units="cm"/>
    </inkml:brush>
  </inkml:definitions>
  <inkml:trace contextRef="#ctx0" brushRef="#br0">1 0 24575,'3'8'0,"-2"5"0,7 1 0,-3 0 0,4 3 0,-4-3 0,2 0 0,-6 4 0,3-9 0,-1 0 0,-2-1 0,3-4 0,-4 4 0,0 0 0,0-3 0,0-2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19.539"/>
    </inkml:context>
    <inkml:brush xml:id="br0">
      <inkml:brushProperty name="width" value="0.035" units="cm"/>
      <inkml:brushProperty name="height" value="0.035" units="cm"/>
    </inkml:brush>
  </inkml:definitions>
  <inkml:trace contextRef="#ctx0" brushRef="#br0">0 1 24575,'5'3'0,"-1"2"0,-1 3 0,-2 0 0,3 0 0,-1-4 0,-2 4 0,3-4 0,-4 4 0,0 0 0,4 5 0,-3-4 0,3 9 0,0-4 0,-3 5 0,3-9 0,-4-2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19.829"/>
    </inkml:context>
    <inkml:brush xml:id="br0">
      <inkml:brushProperty name="width" value="0.035" units="cm"/>
      <inkml:brushProperty name="height" value="0.035" units="cm"/>
    </inkml:brush>
  </inkml:definitions>
  <inkml:trace contextRef="#ctx0" brushRef="#br0">1 1 24575,'4'8'0,"0"0"0,0 0 0,-4 0 0,8 0 0,-7 0 0,6-4 0,-6 4 0,2-4 0,-3 4 0,4-3 0,-3 6 0,2 0 0,-3-1 0,0-1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24.790"/>
    </inkml:context>
    <inkml:brush xml:id="br0">
      <inkml:brushProperty name="width" value="0.1" units="cm"/>
      <inkml:brushProperty name="height" value="0.1" units="cm"/>
      <inkml:brushProperty name="color" value="#008C3A"/>
    </inkml:brush>
  </inkml:definitions>
  <inkml:trace contextRef="#ctx0" brushRef="#br0">1 1 24575,'4'8'0,"4"0"0,-3 5 0,3 1 0,2 5 0,4 5 0,-7-8 0,13 20 0,-13-19 0,9 15 0,-3-13 0,3 6 0,-1-5 0,0 5 0,-6-7 0,0-4 0,0 4 0,-1-9 0,-3 4 0,3-5 0,-4 0 0,4-4 0,0 4 0,0-8 0,-3 8 0,-2-11 0,1 2 0,0-7 0,1 0 0,7-5 0,-7 4 0,28-18 0,-15 11 0,16-13 0,9-7 0,-12 11 0,19-13 0,4-9 0,-23 24 0,15-22 0,-35 36 0,-3-1 0,-8 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0.080"/>
    </inkml:context>
    <inkml:brush xml:id="br0">
      <inkml:brushProperty name="width" value="0.035" units="cm"/>
      <inkml:brushProperty name="height" value="0.035" units="cm"/>
    </inkml:brush>
  </inkml:definitions>
  <inkml:trace contextRef="#ctx0" brushRef="#br0">1 0 24575,'4'8'0,"0"1"0,-4-1 0,0 0 0,0 0 0,0 0 0,0 0 0,3 0 0,-2 0 0,3 0 0,-4 5 0,4 1 0,-3 0 0,3-5 0,-4-6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0.353"/>
    </inkml:context>
    <inkml:brush xml:id="br0">
      <inkml:brushProperty name="width" value="0.035" units="cm"/>
      <inkml:brushProperty name="height" value="0.035" units="cm"/>
    </inkml:brush>
  </inkml:definitions>
  <inkml:trace contextRef="#ctx0" brushRef="#br0">0 0 24575,'4'8'0,"-3"0"0,3 0 0,-4 0 0,0 0 0,0 0 0,0 5 0,0 1 0,0 5 0,4 6 0,-3-14 0,4 4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0.628"/>
    </inkml:context>
    <inkml:brush xml:id="br0">
      <inkml:brushProperty name="width" value="0.035" units="cm"/>
      <inkml:brushProperty name="height" value="0.035" units="cm"/>
    </inkml:brush>
  </inkml:definitions>
  <inkml:trace contextRef="#ctx0" brushRef="#br0">1 0 24575,'0'8'0,"3"-3"0,-2 2 0,3-3 0,-4 4 0,0 0 0,0 5 0,0-7 0,0 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0.885"/>
    </inkml:context>
    <inkml:brush xml:id="br0">
      <inkml:brushProperty name="width" value="0.035" units="cm"/>
      <inkml:brushProperty name="height" value="0.035" units="cm"/>
    </inkml:brush>
  </inkml:definitions>
  <inkml:trace contextRef="#ctx0" brushRef="#br0">0 1 24575,'5'13'0,"-4"-4"0,3 8 0,-4-7 0,3-1 0,-2-2 0,3-3 0,-4 5 0,0-1 0,0 0 0,0 0 0,0-4 0,0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1.112"/>
    </inkml:context>
    <inkml:brush xml:id="br0">
      <inkml:brushProperty name="width" value="0.035" units="cm"/>
      <inkml:brushProperty name="height" value="0.035" units="cm"/>
    </inkml:brush>
  </inkml:definitions>
  <inkml:trace contextRef="#ctx0" brushRef="#br0">0 0 24575,'0'13'0,"0"-4"0,4 1 0,-3-3 0,2-3 0,-3 4 0,0 0 0,0 0 0,0 0 0,0 0 0,0 0 0,0-3 0,0-1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1.353"/>
    </inkml:context>
    <inkml:brush xml:id="br0">
      <inkml:brushProperty name="width" value="0.035" units="cm"/>
      <inkml:brushProperty name="height" value="0.035" units="cm"/>
    </inkml:brush>
  </inkml:definitions>
  <inkml:trace contextRef="#ctx0" brushRef="#br0">0 0 24575,'5'25'0,"4"-5"0,-4 11 0,1 2 0,4 8 0,-9 0 0,5 5 0,-2-12 0,-2 12 0,7-12 0,-8 5 0,9-6 0,-4-1 0,0 0 0,3 0 0,-8 0 0,4-14 0,-5-4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1.571"/>
    </inkml:context>
    <inkml:brush xml:id="br0">
      <inkml:brushProperty name="width" value="0.035" units="cm"/>
      <inkml:brushProperty name="height" value="0.035" units="cm"/>
    </inkml:brush>
  </inkml:definitions>
  <inkml:trace contextRef="#ctx0" brushRef="#br0">0 1 24575,'5'8'0,"3"10"0,-7-7 0,9 18 0,-9-13 0,4 9 0,-1-7 0,-3-4 0,8 10 0,-8-9 0,4 5 0,-1-2 0,-3-9 0,3 0 0,-4-5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1.829"/>
    </inkml:context>
    <inkml:brush xml:id="br0">
      <inkml:brushProperty name="width" value="0.035" units="cm"/>
      <inkml:brushProperty name="height" value="0.035" units="cm"/>
    </inkml:brush>
  </inkml:definitions>
  <inkml:trace contextRef="#ctx0" brushRef="#br0">1 0 24575,'3'8'0,"-2"0"0,6-3 0,-6 2 0,6-2 0,-6 3 0,6-4 0,-6 3 0,3-2 0,-4 3 0,0-4 0,0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2.119"/>
    </inkml:context>
    <inkml:brush xml:id="br0">
      <inkml:brushProperty name="width" value="0.035" units="cm"/>
      <inkml:brushProperty name="height" value="0.035" units="cm"/>
    </inkml:brush>
  </inkml:definitions>
  <inkml:trace contextRef="#ctx0" brushRef="#br0">1 0 24575,'16'26'0,"-1"5"0,0-5 0,2 6 0,4 0 0,-9-10 0,7 7 0,-6 0 0,3-1 0,6 9 0,-11-11 0,3-4 0,-4 1 0,-1-9 0,-4 0 0,-1-1 0,0-8 0,-3-2 0,2-3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2.313"/>
    </inkml:context>
    <inkml:brush xml:id="br0">
      <inkml:brushProperty name="width" value="0.035" units="cm"/>
      <inkml:brushProperty name="height" value="0.035" units="cm"/>
    </inkml:brush>
  </inkml:definitions>
  <inkml:trace contextRef="#ctx0" brushRef="#br0">0 0 24575,'4'5'0,"-3"2"0,6-6 0,-2 6 0,-1-2 0,3 3 0,-6 0 0,3-4 0,-4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28.529"/>
    </inkml:context>
    <inkml:brush xml:id="br0">
      <inkml:brushProperty name="width" value="0.1" units="cm"/>
      <inkml:brushProperty name="height" value="0.1" units="cm"/>
      <inkml:brushProperty name="color" value="#008C3A"/>
    </inkml:brush>
  </inkml:definitions>
  <inkml:trace contextRef="#ctx0" brushRef="#br0">31 0 24575,'0'18'0,"0"-6"0,-6 19 0,5-14 0,-4 15 0,1-13 0,3-1 0,-4 7 0,5-5 0,-4 5 0,3-6 0,-3 12 0,4-9 0,0 6 0,0-16 0,0-4 0,0 0 0,0 0 0,0-3 0,0-2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2.574"/>
    </inkml:context>
    <inkml:brush xml:id="br0">
      <inkml:brushProperty name="width" value="0.035" units="cm"/>
      <inkml:brushProperty name="height" value="0.035" units="cm"/>
    </inkml:brush>
  </inkml:definitions>
  <inkml:trace contextRef="#ctx0" brushRef="#br0">0 1 24575,'8'3'0,"0"2"0,0 3 0,1 0 0,-1-4 0,-4 0 0,0-4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2.851"/>
    </inkml:context>
    <inkml:brush xml:id="br0">
      <inkml:brushProperty name="width" value="0.035" units="cm"/>
      <inkml:brushProperty name="height" value="0.035" units="cm"/>
    </inkml:brush>
  </inkml:definitions>
  <inkml:trace contextRef="#ctx0" brushRef="#br0">0 59 24575,'8'0'0,"5"0"0,-4 0 0,4 0 0,-5 0 0,0 0 0,0-4 0,0 0 0,0-4 0,5-5 0,-4 4 0,4-4 0,-8 9 0,-2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3.223"/>
    </inkml:context>
    <inkml:brush xml:id="br0">
      <inkml:brushProperty name="width" value="0.035" units="cm"/>
      <inkml:brushProperty name="height" value="0.035" units="cm"/>
    </inkml:brush>
  </inkml:definitions>
  <inkml:trace contextRef="#ctx0" brushRef="#br0">1 60 24575,'0'-8'0,"4"3"0,0-2 0,5-2 0,-1 0 0,0-4 0,-3 8 0,-2 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3.449"/>
    </inkml:context>
    <inkml:brush xml:id="br0">
      <inkml:brushProperty name="width" value="0.035" units="cm"/>
      <inkml:brushProperty name="height" value="0.035" units="cm"/>
    </inkml:brush>
  </inkml:definitions>
  <inkml:trace contextRef="#ctx0" brushRef="#br0">0 116 24575,'5'-8'0,"2"-1"0,-6 1 0,6 0 0,-2 0 0,3 0 0,-4-5 0,3 4 0,-1-14 0,-1 16 0,-1-8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3.843"/>
    </inkml:context>
    <inkml:brush xml:id="br0">
      <inkml:brushProperty name="width" value="0.035" units="cm"/>
      <inkml:brushProperty name="height" value="0.035" units="cm"/>
    </inkml:brush>
  </inkml:definitions>
  <inkml:trace contextRef="#ctx0" brushRef="#br0">1 188 24575,'8'-8'0,"-4"0"0,0 0 0,-4 0 0,3 4 0,-2-4 0,3 4 0,-1-4 0,-2 0 0,3 0 0,5-11 0,-3 8 0,15-25 0,-10 19 0,0-7 0,-6 16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4.093"/>
    </inkml:context>
    <inkml:brush xml:id="br0">
      <inkml:brushProperty name="width" value="0.035" units="cm"/>
      <inkml:brushProperty name="height" value="0.035" units="cm"/>
    </inkml:brush>
  </inkml:definitions>
  <inkml:trace contextRef="#ctx0" brushRef="#br0">1 276 24575,'4'-13'0,"-3"4"0,3-4 0,-4 5 0,4 0 0,-3 0 0,2 0 0,1-5 0,-3 4 0,7-4 0,-7 5 0,7-5 0,-7 4 0,14-21 0,-13 12 0,14-19 0,-15 10 0,4 10 0,-5 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4.287"/>
    </inkml:context>
    <inkml:brush xml:id="br0">
      <inkml:brushProperty name="width" value="0.035" units="cm"/>
      <inkml:brushProperty name="height" value="0.035" units="cm"/>
    </inkml:brush>
  </inkml:definitions>
  <inkml:trace contextRef="#ctx0" brushRef="#br0">0 132 24575,'0'-8'0,"0"-5"0,0 4 0,0-4 0,0 5 0,0 0 0,5-5 0,-4 4 0,7-9 0,-7 4 0,3 4 0,-4 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4.497"/>
    </inkml:context>
    <inkml:brush xml:id="br0">
      <inkml:brushProperty name="width" value="0.035" units="cm"/>
      <inkml:brushProperty name="height" value="0.035" units="cm"/>
    </inkml:brush>
  </inkml:definitions>
  <inkml:trace contextRef="#ctx0" brushRef="#br0">1 279 24575,'0'-14'0,"0"-3"0,0 3 0,4-5 0,-3 0 0,3 1 0,-4-1 0,0 0 0,4 0 0,-3 1 0,8-1 0,-8-6 0,8-1 0,-8 8 0,4 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4.730"/>
    </inkml:context>
    <inkml:brush xml:id="br0">
      <inkml:brushProperty name="width" value="0.035" units="cm"/>
      <inkml:brushProperty name="height" value="0.035" units="cm"/>
    </inkml:brush>
  </inkml:definitions>
  <inkml:trace contextRef="#ctx0" brushRef="#br0">1 380 24575,'0'-18'0,"0"-1"0,0-6 0,4-1 0,-2 0 0,2-5 0,-4 5 0,0 0 0,0-5 0,0 11 0,0-4 0,0 5 0,0 0 0,5-6 0,-4 5 0,4 4 0,-5 8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24.915"/>
    </inkml:context>
    <inkml:brush xml:id="br0">
      <inkml:brushProperty name="width" value="0.035" units="cm"/>
      <inkml:brushProperty name="height" value="0.035" units="cm"/>
    </inkml:brush>
  </inkml:definitions>
  <inkml:trace contextRef="#ctx0" brushRef="#br0">0 194 24575,'4'-27'0,"-3"-3"0,3 10 0,-4-5 0,0 6 0,0 0 0,4 5 0,-3 2 0,2-1 0,-3 7 0,0-2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29.213"/>
    </inkml:context>
    <inkml:brush xml:id="br0">
      <inkml:brushProperty name="width" value="0.1" units="cm"/>
      <inkml:brushProperty name="height" value="0.1" units="cm"/>
      <inkml:brushProperty name="color" value="#008C3A"/>
    </inkml:brush>
  </inkml:definitions>
  <inkml:trace contextRef="#ctx0" brushRef="#br0">1 48 24575,'23'0'0,"-4"0"0,19-6 0,-16 5 0,23-4 0,-2-1 0,7 4 0,-6-4 0,0 1 0,-16 4 0,1-5 0,-6 2 0,-13 3 0,2-3 0,-4 4 0,-3 0 0,-2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39.536"/>
    </inkml:context>
    <inkml:brush xml:id="br0">
      <inkml:brushProperty name="width" value="0.035" units="cm"/>
      <inkml:brushProperty name="height" value="0.035" units="cm"/>
    </inkml:brush>
  </inkml:definitions>
  <inkml:trace contextRef="#ctx0" brushRef="#br0">1 292 24575,'4'-3'0,"4"2"0,-8-6 0,4 2 0,0-3 0,-4 0 0,9-11 0,-8 4 0,4-10 0,0 1 0,-4-18 0,3 6 0,-4-11 0,0 20 0,0 11 0,0 8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0.012"/>
    </inkml:context>
    <inkml:brush xml:id="br0">
      <inkml:brushProperty name="width" value="0.035" units="cm"/>
      <inkml:brushProperty name="height" value="0.035" units="cm"/>
    </inkml:brush>
  </inkml:definitions>
  <inkml:trace contextRef="#ctx0" brushRef="#br0">0 468 24575,'0'-8'0,"0"0"0,0 0 0,0-5 0,0-1 0,0-10 0,0 8 0,5-13 0,-4 18 0,9-18 0,-9 18 0,3-19 0,-4 20 0,0-14 0,0 15 0,0-9 0,0-9 0,0 5 0,6-22 0,-5 22 0,9-10 0,-9 7 0,6 10 0,-6 0 0,3 11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0.451"/>
    </inkml:context>
    <inkml:brush xml:id="br0">
      <inkml:brushProperty name="width" value="0.035" units="cm"/>
      <inkml:brushProperty name="height" value="0.035" units="cm"/>
    </inkml:brush>
  </inkml:definitions>
  <inkml:trace contextRef="#ctx0" brushRef="#br0">0 263 24575,'0'-14'0,"0"-3"0,0 7 0,0-7 0,4 11 0,-3-6 0,2 8 0,-3-4 0,4 0 0,-3-5 0,2-1 0,1-5 0,-3 1 0,8-7 0,-7 5 0,7-11 0,-8 19 0,4-2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0.934"/>
    </inkml:context>
    <inkml:brush xml:id="br0">
      <inkml:brushProperty name="width" value="0.035" units="cm"/>
      <inkml:brushProperty name="height" value="0.035" units="cm"/>
    </inkml:brush>
  </inkml:definitions>
  <inkml:trace contextRef="#ctx0" brushRef="#br0">1 351 24575,'0'-8'0,"0"-5"0,0-1 0,4 0 0,-4-3 0,8 3 0,-7-5 0,8 0 0,-4-5 0,5-3 0,1 1 0,-1-4 0,0 9 0,0-3 0,-2 10 0,-3-4 0,3 9 0,-4-4 0,5 0 0,-5 8 0,0-4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1.262"/>
    </inkml:context>
    <inkml:brush xml:id="br0">
      <inkml:brushProperty name="width" value="0.035" units="cm"/>
      <inkml:brushProperty name="height" value="0.035" units="cm"/>
    </inkml:brush>
  </inkml:definitions>
  <inkml:trace contextRef="#ctx0" brushRef="#br0">0 225 24575,'5'-13'0,"-2"4"0,1-4 0,-3 1 0,2 2 0,1-2 0,-3 3 0,2 1 0,1-4 0,1 2 0,4-7 0,0 3 0,0-5 0,2-13 0,-6 19 0,1-9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1.512"/>
    </inkml:context>
    <inkml:brush xml:id="br0">
      <inkml:brushProperty name="width" value="0.035" units="cm"/>
      <inkml:brushProperty name="height" value="0.035" units="cm"/>
    </inkml:brush>
  </inkml:definitions>
  <inkml:trace contextRef="#ctx0" brushRef="#br0">1 107 24575,'4'-8'0,"0"0"0,-1 4 0,-2-3 0,3 2 0,-1 1 0,-2-3 0,3 2 0,-1 1 0,-2-4 0,3 4 0,-1-1 0,-2-2 0,6 3 0,-1-9 0,-2 7 0,0-2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1.885"/>
    </inkml:context>
    <inkml:brush xml:id="br0">
      <inkml:brushProperty name="width" value="0.035" units="cm"/>
      <inkml:brushProperty name="height" value="0.035" units="cm"/>
    </inkml:brush>
  </inkml:definitions>
  <inkml:trace contextRef="#ctx0" brushRef="#br0">0 137 24575,'5'-4'0,"2"0"0,-2-4 0,7 3 0,-2-2 0,2 3 0,1-5 0,-4 1 0,1-1 0,-3 5 0,-3-3 0,4 2 0,0 1 0,0-4 0,5 3 0,-4-3 0,15-2 0,-9 1 0,10 0 0,-11 3 0,-1 2 0,-5 4 0,0 0 0,-4 4 0,4-3 0,-8 6 0,4-6 0,-4 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2.222"/>
    </inkml:context>
    <inkml:brush xml:id="br0">
      <inkml:brushProperty name="width" value="0.035" units="cm"/>
      <inkml:brushProperty name="height" value="0.035" units="cm"/>
    </inkml:brush>
  </inkml:definitions>
  <inkml:trace contextRef="#ctx0" brushRef="#br0">0 1 24575,'4'13'0,"1"-4"0,8 8 0,-3-7 0,3 7 0,-5-8 0,1 1 0,-5-3 0,4-6 0,-8 6 0,8-3 0,-7 4 0,6 0 0,-6 0 0,6 0 0,-2 5 0,-1-4 0,1 1 0,-5-7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2.456"/>
    </inkml:context>
    <inkml:brush xml:id="br0">
      <inkml:brushProperty name="width" value="0.035" units="cm"/>
      <inkml:brushProperty name="height" value="0.035" units="cm"/>
    </inkml:brush>
  </inkml:definitions>
  <inkml:trace contextRef="#ctx0" brushRef="#br0">1 1 24575,'9'21'0,"1"3"0,-5-15 0,3 9 0,-7-9 0,7 4 0,-7-1 0,6-2 0,-3 2 0,1-4 0,-2 0 0,2 5 0,-4-3 0,3-1 0,-4-6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2.696"/>
    </inkml:context>
    <inkml:brush xml:id="br0">
      <inkml:brushProperty name="width" value="0.035" units="cm"/>
      <inkml:brushProperty name="height" value="0.035" units="cm"/>
    </inkml:brush>
  </inkml:definitions>
  <inkml:trace contextRef="#ctx0" brushRef="#br0">1 1 24575,'9'24'0,"-2"-3"0,3-1 0,-1-3 0,-8-8 0,6 4 0,-6-5 0,3 0 0,-4 0 0,0 5 0,3-4 0,-2 9 0,3-9 0,-4 4 0,0 6 0,0-9 0,0 6 0,0-13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30.011"/>
    </inkml:context>
    <inkml:brush xml:id="br0">
      <inkml:brushProperty name="width" value="0.1" units="cm"/>
      <inkml:brushProperty name="height" value="0.1" units="cm"/>
      <inkml:brushProperty name="color" value="#008C3A"/>
    </inkml:brush>
  </inkml:definitions>
  <inkml:trace contextRef="#ctx0" brushRef="#br0">1 56 24575,'12'0'0,"0"0"0,1 0 0,7-4 0,21 2 0,2-8 0,14 4 0,-9-1 0,-7-3 0,-2 4 0,-18 0 0,3 1 0,-15 5 0,4 0 0,-12 0 0,-13 5 0,1-4 0,-34 10 0,35-10 0,-20 5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2.978"/>
    </inkml:context>
    <inkml:brush xml:id="br0">
      <inkml:brushProperty name="width" value="0.035" units="cm"/>
      <inkml:brushProperty name="height" value="0.035" units="cm"/>
    </inkml:brush>
  </inkml:definitions>
  <inkml:trace contextRef="#ctx0" brushRef="#br0">0 0 24575,'23'41'0,"-6"-7"0,-3-14 0,-9-3 0,3-3 0,-7 5 0,7-5 0,-7 3 0,2-7 0,1 2 0,-3 1 0,7 1 0,-7 0 0,3 10 0,-1-14 0,-2 14 0,3-15 0,-4 9 0,0-13 0,0 4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3.180"/>
    </inkml:context>
    <inkml:brush xml:id="br0">
      <inkml:brushProperty name="width" value="0.035" units="cm"/>
      <inkml:brushProperty name="height" value="0.035" units="cm"/>
    </inkml:brush>
  </inkml:definitions>
  <inkml:trace contextRef="#ctx0" brushRef="#br0">1 1 24575,'0'32'0,"5"0"0,-4 0 0,8 0 0,-7 0 0,7 0 0,-3 0 0,0 0 0,4 1 0,-9-7 0,8-2 0,-8-5 0,7 0 0,-7-5 0,3 3 0,-4-11 0,0 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3.414"/>
    </inkml:context>
    <inkml:brush xml:id="br0">
      <inkml:brushProperty name="width" value="0.035" units="cm"/>
      <inkml:brushProperty name="height" value="0.035" units="cm"/>
    </inkml:brush>
  </inkml:definitions>
  <inkml:trace contextRef="#ctx0" brushRef="#br0">0 0 24575,'12'48'0,"0"-7"0,-1-2 0,-5-6 0,-1-1 0,-5 0 0,5 14 0,-4-16 0,3 9 0,-4-21 0,4-4 0,-3 4 0,3-4 0,-4-4 0,0-1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3.624"/>
    </inkml:context>
    <inkml:brush xml:id="br0">
      <inkml:brushProperty name="width" value="0.035" units="cm"/>
      <inkml:brushProperty name="height" value="0.035" units="cm"/>
    </inkml:brush>
  </inkml:definitions>
  <inkml:trace contextRef="#ctx0" brushRef="#br0">0 1 24575,'7'66'0,"2"-27"0,-8 17 0,9-23 0,-9-10 0,5 8 0,-2-17 0,-3 0 0,3-2 0,-4-4 0,0 1 0,0-1 0,0-4 0,0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3.810"/>
    </inkml:context>
    <inkml:brush xml:id="br0">
      <inkml:brushProperty name="width" value="0.035" units="cm"/>
      <inkml:brushProperty name="height" value="0.035" units="cm"/>
    </inkml:brush>
  </inkml:definitions>
  <inkml:trace contextRef="#ctx0" brushRef="#br0">0 0 24575,'12'48'0,"-5"-13"0,4 19 0,-4-17 0,4 6 0,1 2 0,-6-23 0,-1 23 0,-5-23 0,0 22 0,0-22 0,0 2 0,0-16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4.042"/>
    </inkml:context>
    <inkml:brush xml:id="br0">
      <inkml:brushProperty name="width" value="0.035" units="cm"/>
      <inkml:brushProperty name="height" value="0.035" units="cm"/>
    </inkml:brush>
  </inkml:definitions>
  <inkml:trace contextRef="#ctx0" brushRef="#br0">1 0 24575,'0'19'0,"0"-3"0,0 8 0,5 1 0,-4-5 0,8 5 0,-8-6 0,9 21 0,-9-16 0,5 22 0,-6-20 0,4 0 0,-3 30 0,4-24 0,-5 19 0,4-26 0,-3-15 0,3-2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4.319"/>
    </inkml:context>
    <inkml:brush xml:id="br0">
      <inkml:brushProperty name="width" value="0.035" units="cm"/>
      <inkml:brushProperty name="height" value="0.035" units="cm"/>
    </inkml:brush>
  </inkml:definitions>
  <inkml:trace contextRef="#ctx0" brushRef="#br0">1 1 24575,'16'41'0,"2"5"0,-5-18 0,8 17 0,-18-28 0,7 14 0,-5-11 0,0-5 0,0 8 0,-1 5 0,0-11 0,-4 13 0,4-16 0,3 36 0,-6-24 0,6 30 0,-7-44 0,0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4.736"/>
    </inkml:context>
    <inkml:brush xml:id="br0">
      <inkml:brushProperty name="width" value="0.035" units="cm"/>
      <inkml:brushProperty name="height" value="0.035" units="cm"/>
    </inkml:brush>
  </inkml:definitions>
  <inkml:trace contextRef="#ctx0" brushRef="#br0">1 0 24575,'8'8'0,"0"0"0,0 5 0,-3 1 0,9 11 0,-8-5 0,9 5 0,-10-11 0,3-2 0,-7-4 0,2 0 0,-3 1 0,4-5 0,0 3 0,1-2 0,3 7 0,1 2 0,1 5 0,8 0 0,-3 0 0,-1-5 0,3 3 0,-8-8 0,9 5 0,-9-6 0,4 1 0,-5-1 0,0 0 0,-3-4 0,-2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5.037"/>
    </inkml:context>
    <inkml:brush xml:id="br0">
      <inkml:brushProperty name="width" value="0.035" units="cm"/>
      <inkml:brushProperty name="height" value="0.035" units="cm"/>
    </inkml:brush>
  </inkml:definitions>
  <inkml:trace contextRef="#ctx0" brushRef="#br0">0 0 24575,'14'9'0,"4"0"0,-9-1 0,4 1 0,0 4 0,-3 1 0,7 0 0,7 19 0,-3-18 0,15 25 0,-20-31 0,9 11 0,-15-19 0,-1 7 0,-2-8 0,-2 4 0,-1-4 0,0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5.260"/>
    </inkml:context>
    <inkml:brush xml:id="br0">
      <inkml:brushProperty name="width" value="0.035" units="cm"/>
      <inkml:brushProperty name="height" value="0.035" units="cm"/>
    </inkml:brush>
  </inkml:definitions>
  <inkml:trace contextRef="#ctx0" brushRef="#br0">1 159 24575,'8'-3'0,"10"-3"0,-2-3 0,4 0 0,-7 0 0,-5 1 0,0 0 0,0 0 0,0-5 0,15-16 0,-10 6 0,5-2 0,-13 16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31.325"/>
    </inkml:context>
    <inkml:brush xml:id="br0">
      <inkml:brushProperty name="width" value="0.1" units="cm"/>
      <inkml:brushProperty name="height" value="0.1" units="cm"/>
      <inkml:brushProperty name="color" value="#008C3A"/>
    </inkml:brush>
  </inkml:definitions>
  <inkml:trace contextRef="#ctx0" brushRef="#br0">361 0 24575,'-4'8'0,"-4"5"0,7 7 0,-3 0 0,4 5 0,-6 7 0,5-4 0,-4 11 0,5 8 0,0-17 0,0 16 0,0-12 0,0-11 0,0 7 0,0-16 0,0 0 0,0-1 0,0-5 0,0 5 0,0-4 0,0 4 0,0-5 0,0 0 0,-4-3 0,0 2 0,-4-3 0,3 4 0,-2 0 0,2 0 0,1 0 0,-3-3 0,6 2 0,-6-3 0,6 5 0,-6-1 0,2 4 0,-4-6 0,1 2 0,0-8 0,-5-4 0,4 0 0,-9-10 0,4 0 0,0 0 0,1-3 0,5 7 0,-1-2 0,0-1 0,-4 3 0,4-3 0,-4 4 0,8 1 0,-2 4 0,6-3 0,-6 9 0,2 4 0,-3 3 0,-1 9 0,0-9 0,-4 9 0,3-4 0,-3 0 0,5-2 0,3-4 0,5-7 0,19-11 0,-11 3 0,10-6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5.453"/>
    </inkml:context>
    <inkml:brush xml:id="br0">
      <inkml:brushProperty name="width" value="0.035" units="cm"/>
      <inkml:brushProperty name="height" value="0.035" units="cm"/>
    </inkml:brush>
  </inkml:definitions>
  <inkml:trace contextRef="#ctx0" brushRef="#br0">0 148 24575,'0'-8'0,"4"4"0,-3-4 0,6 8 0,-6-8 0,6 4 0,-2-9 0,4-1 0,0-5 0,5 1 0,-3-7 0,-2 13 0,-4-2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5.664"/>
    </inkml:context>
    <inkml:brush xml:id="br0">
      <inkml:brushProperty name="width" value="0.035" units="cm"/>
      <inkml:brushProperty name="height" value="0.035" units="cm"/>
    </inkml:brush>
  </inkml:definitions>
  <inkml:trace contextRef="#ctx0" brushRef="#br0">0 185 24575,'0'-8'0,"4"4"0,-3-8 0,2 6 0,1-11 0,-2 7 0,5-3 0,-1-5 0,-1 7 0,10-25 0,-12 18 0,7-5 0,-10 14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5.872"/>
    </inkml:context>
    <inkml:brush xml:id="br0">
      <inkml:brushProperty name="width" value="0.035" units="cm"/>
      <inkml:brushProperty name="height" value="0.035" units="cm"/>
    </inkml:brush>
  </inkml:definitions>
  <inkml:trace contextRef="#ctx0" brushRef="#br0">1 193 24575,'0'-14'0,"0"-3"0,0 7 0,4-7 0,-3 8 0,3-4 0,-4 5 0,0-5 0,0 4 0,0-9 0,0 4 0,0-10 0,0 12 0,0-3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6.106"/>
    </inkml:context>
    <inkml:brush xml:id="br0">
      <inkml:brushProperty name="width" value="0.035" units="cm"/>
      <inkml:brushProperty name="height" value="0.035" units="cm"/>
    </inkml:brush>
  </inkml:definitions>
  <inkml:trace contextRef="#ctx0" brushRef="#br0">1 343 24575,'0'-18'0,"0"-7"0,0 5 0,0 0 0,0 2 0,0-2 0,0 5 0,0-9 0,0 10 0,6-26 0,-5 10 0,5-11 0,-6 10 0,0 19 0,0-2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6.347"/>
    </inkml:context>
    <inkml:brush xml:id="br0">
      <inkml:brushProperty name="width" value="0.035" units="cm"/>
      <inkml:brushProperty name="height" value="0.035" units="cm"/>
    </inkml:brush>
  </inkml:definitions>
  <inkml:trace contextRef="#ctx0" brushRef="#br0">1 373 24575,'0'-13'0,"0"4"0,0-9 0,4 4 0,-3-4 0,8-7 0,-8 5 0,4-5 0,-1 6 0,-3 0 0,3 1 0,-4-1 0,0 0 0,0-21 0,4 16 0,-3-22 0,3 34 0,-4-2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6.566"/>
    </inkml:context>
    <inkml:brush xml:id="br0">
      <inkml:brushProperty name="width" value="0.035" units="cm"/>
      <inkml:brushProperty name="height" value="0.035" units="cm"/>
    </inkml:brush>
  </inkml:definitions>
  <inkml:trace contextRef="#ctx0" brushRef="#br0">0 359 24575,'0'-19'0,"0"0"0,0 5 0,0-3 0,0 3 0,0-5 0,0 0 0,0 0 0,0 1 0,0-1 0,0-6 0,0 5 0,0-11 0,0-2 0,0-1 0,0 9 0,0 11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6.808"/>
    </inkml:context>
    <inkml:brush xml:id="br0">
      <inkml:brushProperty name="width" value="0.035" units="cm"/>
      <inkml:brushProperty name="height" value="0.035" units="cm"/>
    </inkml:brush>
  </inkml:definitions>
  <inkml:trace contextRef="#ctx0" brushRef="#br0">1 399 24575,'0'-32'0,"0"5"0,0-3 0,4 4 0,-2 0 0,2-5 0,-4 5 0,5-6 0,-4 0 0,4 0 0,-5 10 0,0-1 0,0 9 0,0 0 0,0-4 0,0 12 0,0-2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7.003"/>
    </inkml:context>
    <inkml:brush xml:id="br0">
      <inkml:brushProperty name="width" value="0.035" units="cm"/>
      <inkml:brushProperty name="height" value="0.035" units="cm"/>
    </inkml:brush>
  </inkml:definitions>
  <inkml:trace contextRef="#ctx0" brushRef="#br0">0 260 24575,'0'-8'0,"0"0"0,0 0 0,0-4 0,4-2 0,-3-5 0,3 0 0,1-6 0,-4 5 0,4-10 0,-1 9 0,-3-9 0,3 10 0,-4 3 0,0 9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7.477"/>
    </inkml:context>
    <inkml:brush xml:id="br0">
      <inkml:brushProperty name="width" value="0.035" units="cm"/>
      <inkml:brushProperty name="height" value="0.035" units="cm"/>
    </inkml:brush>
  </inkml:definitions>
  <inkml:trace contextRef="#ctx0" brushRef="#br0">0 1214 24575,'0'-39'0,"0"-2"0,0 0 0,0-5 0,0 12 0,0-5 0,0-1 0,0 6 0,0-5 0,0 0 0,0-2 0,0 0 0,0-5 0,0 5 0,0-7 0,0 0 0,0 7 0,0 2 0,0 12 0,0 3 0,0 10 0,0-4 0,0 9 0,0-4 0,0 0 0,0-14 0,0 10 0,5-19 0,-4 20 0,4-22 0,-5 16 0,0-15 0,0 16 0,0-16 0,0 20 0,0-20 0,0 26 0,0-7 0,0 10 0,0-1 0,0 5 0,0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7.678"/>
    </inkml:context>
    <inkml:brush xml:id="br0">
      <inkml:brushProperty name="width" value="0.035" units="cm"/>
      <inkml:brushProperty name="height" value="0.035" units="cm"/>
    </inkml:brush>
  </inkml:definitions>
  <inkml:trace contextRef="#ctx0" brushRef="#br0">0 169 24575,'5'-13'0,"-2"-1"0,-3 0 0,0-9 0,0 7 0,0-4 0,0 3 0,4 3 0,-3-5 0,4 8 0,-5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32.863"/>
    </inkml:context>
    <inkml:brush xml:id="br0">
      <inkml:brushProperty name="width" value="0.1" units="cm"/>
      <inkml:brushProperty name="height" value="0.1" units="cm"/>
      <inkml:brushProperty name="color" value="#008C3A"/>
    </inkml:brush>
  </inkml:definitions>
  <inkml:trace contextRef="#ctx0" brushRef="#br0">0 16 24575,'9'-4'0,"-5"-3"0,3 6 0,-2-3 0,3 4 0,0 0 0,10 0 0,-7 0 0,13 0 0,-15 0 0,14 0 0,-12 0 0,8 0 0,-11 0 0,0 4 0,0 0 0,0 4 0,0 0 0,-4 5 0,4 1 0,-3 0 0,0 17 0,-2-14 0,-3 10 0,0-9 0,-3-9 0,2 8 0,-6-7 0,2 2 0,-3-4 0,0 0 0,-5 5 0,4-7 0,-4 6 0,5-8 0,4 4 0,-3-3 0,2 2 0,-3-6 0,4 6 0,-3-3 0,2 1 0,-3 2 0,0-6 0,0 6 0,0-6 0,0 3 0,0-4 0,7 0 0,14 0 0,8 0 0,13 0 0,5 0 0,-5 0 0,-6 0 0,9 0 0,-14 0 0,10 4 0,-2-3 0,-5 3 0,-5-4 0,-2 4 0,-11-4 0,-3 0 0,-2-4 0,-3-4 0,0 3 0,0 2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7.903"/>
    </inkml:context>
    <inkml:brush xml:id="br0">
      <inkml:brushProperty name="width" value="0.035" units="cm"/>
      <inkml:brushProperty name="height" value="0.035" units="cm"/>
    </inkml:brush>
  </inkml:definitions>
  <inkml:trace contextRef="#ctx0" brushRef="#br0">0 287 24575,'5'-13'0,"-2"-1"0,-3 0 0,0-4 0,5-2 0,-4 0 0,4-4 0,-1 5 0,-3 0 0,4 0 0,-1 1 0,-3-1 0,7 0 0,-2-5 0,-1 12 0,0-3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8.170"/>
    </inkml:context>
    <inkml:brush xml:id="br0">
      <inkml:brushProperty name="width" value="0.035" units="cm"/>
      <inkml:brushProperty name="height" value="0.035" units="cm"/>
    </inkml:brush>
  </inkml:definitions>
  <inkml:trace contextRef="#ctx0" brushRef="#br0">1 118 24575,'3'-8'0,"-2"0"0,6 4 0,-6-4 0,6 4 0,-2-4 0,3 0 0,0 3 0,0-2 0,0 3 0,12-17 0,-4 10 0,2-6 0,-9 12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8.459"/>
    </inkml:context>
    <inkml:brush xml:id="br0">
      <inkml:brushProperty name="width" value="0.035" units="cm"/>
      <inkml:brushProperty name="height" value="0.035" units="cm"/>
    </inkml:brush>
  </inkml:definitions>
  <inkml:trace contextRef="#ctx0" brushRef="#br0">1 98 24575,'8'0'0,"-4"-4"0,3 3 0,-2-2 0,8-1 0,1-1 0,10-10 0,10 3 0,-1-4 0,1 6 0,-14 0 0,-3 1 0,-11 4 0,2 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8.758"/>
    </inkml:context>
    <inkml:brush xml:id="br0">
      <inkml:brushProperty name="width" value="0.035" units="cm"/>
      <inkml:brushProperty name="height" value="0.035" units="cm"/>
    </inkml:brush>
  </inkml:definitions>
  <inkml:trace contextRef="#ctx0" brushRef="#br0">1 1 24575,'8'0'0,"0"0"0,0 0 0,0 0 0,5 0 0,-4 3 0,4-2 0,-5 3 0,0-1 0,0-2 0,5 7 0,1-3 0,11 5 0,-10-1 0,0 0 0,-11-4 0,-4-2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9.023"/>
    </inkml:context>
    <inkml:brush xml:id="br0">
      <inkml:brushProperty name="width" value="0.035" units="cm"/>
      <inkml:brushProperty name="height" value="0.035" units="cm"/>
    </inkml:brush>
  </inkml:definitions>
  <inkml:trace contextRef="#ctx0" brushRef="#br0">1 1 24575,'4'19'0,"-3"-1"0,7 1 0,3 6 0,0-5 0,3 5 0,-4-7 0,-2-4 0,1-1 0,-4 0 0,2-4 0,-6 4 0,2-5 0,1 5 0,-3 1 0,7 0 0,-7 3 0,3-11 0,-4 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9.250"/>
    </inkml:context>
    <inkml:brush xml:id="br0">
      <inkml:brushProperty name="width" value="0.035" units="cm"/>
      <inkml:brushProperty name="height" value="0.035" units="cm"/>
    </inkml:brush>
  </inkml:definitions>
  <inkml:trace contextRef="#ctx0" brushRef="#br0">1 1 24575,'5'39'0,"-4"-5"0,9 5 0,-4-7 0,5-6 0,-2-1 0,1 0 0,-4-5 0,3 10 0,-3-9 0,-1 9 0,4-10 0,-8 5 0,7-6 0,-7 6 0,3-14 0,-4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9.508"/>
    </inkml:context>
    <inkml:brush xml:id="br0">
      <inkml:brushProperty name="width" value="0.035" units="cm"/>
      <inkml:brushProperty name="height" value="0.035" units="cm"/>
    </inkml:brush>
  </inkml:definitions>
  <inkml:trace contextRef="#ctx0" brushRef="#br0">1 1 24575,'10'24'0,"0"2"0,0 7 0,-4-7 0,3-2 0,-8-5 0,8 0 0,-8 0 0,3 21 0,0-10 0,-2 17 0,7-15 0,-3 0 0,5 0 0,-5-6 0,3-1 0,-4-6 0,0-5 0,-1-5 0,-4-5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9.687"/>
    </inkml:context>
    <inkml:brush xml:id="br0">
      <inkml:brushProperty name="width" value="0.035" units="cm"/>
      <inkml:brushProperty name="height" value="0.035" units="cm"/>
    </inkml:brush>
  </inkml:definitions>
  <inkml:trace contextRef="#ctx0" brushRef="#br0">0 1 24575,'6'25'0,"10"16"0,-13-11 0,13 10 0,-15 0 0,7-16 0,-7 17 0,13 7 0,-7-22 0,8 22 0,-5-29 0,-5-8 0,-1-3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49.948"/>
    </inkml:context>
    <inkml:brush xml:id="br0">
      <inkml:brushProperty name="width" value="0.035" units="cm"/>
      <inkml:brushProperty name="height" value="0.035" units="cm"/>
    </inkml:brush>
  </inkml:definitions>
  <inkml:trace contextRef="#ctx0" brushRef="#br0">1 1 24575,'10'32'0,"1"0"0,-5 0 0,3 0 0,-3 0 0,5 0 0,-5 0 0,4 0 0,-5 1 0,1-1 0,5 7 0,-6-11 0,1 9 0,3-16 0,-8 3 0,3-5 0,-4 6 0,0-13 0,0 2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50.193"/>
    </inkml:context>
    <inkml:brush xml:id="br0">
      <inkml:brushProperty name="width" value="0.035" units="cm"/>
      <inkml:brushProperty name="height" value="0.035" units="cm"/>
    </inkml:brush>
  </inkml:definitions>
  <inkml:trace contextRef="#ctx0" brushRef="#br0">1 1 24575,'0'66'0,"0"-7"0,0 6 0,0-15 0,5-1 0,1-3 0,0-12 0,4 5 0,-4-12 0,-1 3 0,4-10 0,-8 5 0,7-6 0,-3-5 0,0 3 0,-2-11 0,-3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33.783"/>
    </inkml:context>
    <inkml:brush xml:id="br0">
      <inkml:brushProperty name="width" value="0.1" units="cm"/>
      <inkml:brushProperty name="height" value="0.1" units="cm"/>
      <inkml:brushProperty name="color" value="#008C3A"/>
    </inkml:brush>
  </inkml:definitions>
  <inkml:trace contextRef="#ctx0" brushRef="#br0">35 1 24575,'-5'23'0,"-1"2"0,1 14 0,0 2 0,5 0 0,0 13 0,0-2 0,0-1 0,0 12 0,0-12 0,0 1 0,-6 11 0,4-12 0,-4 0 0,6 4 0,0-27 0,0-1 0,0-14 0,0-13 0,0-9 0,0-6 0,0-7 0,5-3 0,-4 14 0,4-4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50.471"/>
    </inkml:context>
    <inkml:brush xml:id="br0">
      <inkml:brushProperty name="width" value="0.035" units="cm"/>
      <inkml:brushProperty name="height" value="0.035" units="cm"/>
    </inkml:brush>
  </inkml:definitions>
  <inkml:trace contextRef="#ctx0" brushRef="#br0">1 1 24575,'7'57'0,"1"1"0,0-5 0,-1-5 0,5 0 0,0-7 0,0 6 0,-2-14 0,2 14 0,-6-13 0,4-1 0,-9-3 0,8 4 0,-7-11 0,3 3 0,-5-18 0,0-4 0,0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50.709"/>
    </inkml:context>
    <inkml:brush xml:id="br0">
      <inkml:brushProperty name="width" value="0.035" units="cm"/>
      <inkml:brushProperty name="height" value="0.035" units="cm"/>
    </inkml:brush>
  </inkml:definitions>
  <inkml:trace contextRef="#ctx0" brushRef="#br0">1 1 24575,'0'39'0,"0"-5"0,0 21 0,0-12 0,5 6 0,-4 26 0,8-34 0,-8 26 0,16-19 0,-10-18 0,6 10 0,-5-21 0,-1 12 0,-2-9 0,5 10 0,-9-13 0,7 0 0,-7-9 0,3-2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50.954"/>
    </inkml:context>
    <inkml:brush xml:id="br0">
      <inkml:brushProperty name="width" value="0.035" units="cm"/>
      <inkml:brushProperty name="height" value="0.035" units="cm"/>
    </inkml:brush>
  </inkml:definitions>
  <inkml:trace contextRef="#ctx0" brushRef="#br0">1 1 24575,'15'13'0,"-2"2"0,-4 4 0,5-1 0,-4 1 0,4 0 0,-5 0 0,0-5 0,-4 3 0,2-8 0,-6 9 0,3-9 0,-1 0 0,-2-5 0,3-4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14:29:51.220"/>
    </inkml:context>
    <inkml:brush xml:id="br0">
      <inkml:brushProperty name="width" value="0.035" units="cm"/>
      <inkml:brushProperty name="height" value="0.035" units="cm"/>
    </inkml:brush>
  </inkml:definitions>
  <inkml:trace contextRef="#ctx0" brushRef="#br0">0 0 24575,'8'0'0,"0"4"0,5 5 0,2 11 0,5 6 0,-4 0 0,3-1 0,-9-11 0,3 3 0,-4-11 0,-4 2 0,-2-8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20:33:06.626"/>
    </inkml:context>
    <inkml:brush xml:id="br0">
      <inkml:brushProperty name="width" value="0.1" units="cm"/>
      <inkml:brushProperty name="height" value="0.1" units="cm"/>
      <inkml:brushProperty name="color" value="#008C3A"/>
    </inkml:brush>
  </inkml:definitions>
  <inkml:trace contextRef="#ctx0" brushRef="#br0">1306 1073 24575,'-15'5'0,"-1"3"0,-5-2 0,-15 0 0,5 4 0,-13-8 0,7 3 0,1-5 0,0 0 0,6 0 0,2 0 0,13 0 0,0 0 0,6 0 0,0-4 0,-5 3 0,-2-8 0,-12 3 0,-2-6 0,-6 0 0,-8-1 0,-3 0 0,-7-6 0,8 4 0,8-7 0,10 4 0,13 7 0,-5-8 0,4 7 0,-5-9 0,-7-2 0,-2 1 0,6 4 0,-17-6 0,15 7 0,-27-10 0,27 9 0,-15-1 0,24 5 0,-6 2 0,3-8 0,10 10 0,-10-10 0,10 9 0,-10-8 0,9 8 0,-9-9 0,14 10 0,-7-1 0,12 3 0,-3 3 0,-1-4 0,4 0 0,-3-5 0,4-2 0,-5-12 0,4 5 0,-9 1 0,9-13 0,-3 21 0,4-15 0,0 20 0,6-12 0,-5 8 0,8-8 0,-8 12 0,8-5 0,-4 3 0,1-3 0,2 5 0,-2-6 0,3 5 0,1-5 0,-1 10 0,5-3 0,9-4 0,0 0 0,5-5 0,-7 6 0,0-4 0,7 3 0,1-4 0,25-5 0,-13 7 0,6-5 0,-13 12 0,-11-2 0,5 8 0,-7-4 0,0 0 0,0 4 0,1-4 0,-1 5 0,7 0 0,29 0 0,-5 0 0,22 0 0,-20 0 0,1 0 0,-1-6 0,0 5 0,1-5 0,-1 6 0,0 0 0,1 0 0,-1 0 0,10 0 0,2 0 0,0 0 0,7 0 0,-17 6 0,18 2 0,-18 0 0,17 5 0,-16-5 0,7 0 0,-10 4 0,0-10 0,1 10 0,-9-11 0,-2 5 0,-14-1 0,-2-4 0,-7 9 0,-5-9 0,3 3 0,-8 1 0,23 2 0,-20-2 0,30 11 0,-25-9 0,35 10 0,-27-6 0,13 1 0,-25-6 0,-6 2 0,0-7 0,0 7 0,0-3 0,0 0 0,0 3 0,0-3 0,1 4 0,-1 0 0,0 0 0,5 1 0,-3-1 0,-1 6 0,-2-8 0,-2 12 0,9-8 0,-4 11 0,5-1 0,-6 0 0,1 0 0,4-4 0,-3 3 0,-2-4 0,-1 0 0,-4-2 0,0-5 0,4 6 0,-8-5 0,4 5 0,0-1 0,-4 2 0,3 5 0,-4 0 0,0 7 0,0 2 0,-4-1 0,3 6 0,-14-12 0,8 5 0,-3-7 0,1-5 0,-1 3 0,-1-8 0,-9 9 0,10-10 0,-5 5 0,-6 0 0,4-3 0,-26 12 0,12-11 0,-14 6 0,-19 9 0,21-11 0,-30 12 0,7-7 0,21-8 0,-17 2 0,5 0 0,21-13 0,-19 13 0,34-15 0,-15 4 0,11 0 0,-10-4 0,13 4 0,-14-5 0,12 0 0,-12 0 0,15 0 0,-1 0 0,1 0 0,-15 0 0,11 0 0,-10 0 0,13 0 0,-6 0 0,6 0 0,-13 0 0,6-6 0,-25 5 0,20-4 0,-11 5 0,29 0 0,-4 0 0,4 0 0,0 0 0,-3 0 0,8 0 0,-3 0 0,-1-5 0,5 4 0,-5-4 0,1 5 0,3 0 0,-3 0 0,5 0 0,0-4 0,4 3 0,1-3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20:33:09.446"/>
    </inkml:context>
    <inkml:brush xml:id="br0">
      <inkml:brushProperty name="width" value="0.1" units="cm"/>
      <inkml:brushProperty name="height" value="0.1" units="cm"/>
      <inkml:brushProperty name="color" value="#008C3A"/>
    </inkml:brush>
  </inkml:definitions>
  <inkml:trace contextRef="#ctx0" brushRef="#br0">747 1288 24575,'-22'-10'0,"-2"-1"0,-5 4 0,1-3 0,0 9 0,-10-10 0,7 5 0,-5-1 0,20-2 0,2 4 0,-8-5 0,10 0 0,-9 0 0,7 0 0,3-5 0,-9 4 0,3-9 0,1 9 0,-14-27 0,11 18 0,-14-25 0,16 22 0,-4-5 0,5 7 0,-6 0 0,6 0 0,-4-1 0,8-5 0,-9 4 0,8-12 0,-2 12 0,-14-39 0,14 32 0,-13-26 0,22 35 0,-3-1 0,8 1 0,-4 0 0,5 0 0,0 0 0,0 0 0,5-7 0,1 5 0,6-5 0,-2 7 0,1 0 0,-1-1 0,10-8 0,-7 6 0,19-2 0,-14 6 0,25 0 0,-4-5 0,15-2 0,10-1 0,-7 6 0,7 1 0,-1 0 0,-14 12 0,13-10 0,-24 12 0,6-1 0,-8 3 0,1 5 0,-1 0 0,17 0 0,-4 0 0,15 0 0,-1-7 0,-6 6 0,16-6 0,-7 7 0,-11 0 0,2 0 0,27 0 0,-33 0 0,1 0 0,35 0 0,-26 0 0,27 0 0,-32 0 0,-2 8 0,1 1 0,11-4 0,-15 6 0,-2 1 0,5-4 0,1 5 0,-9 0 0,6 7 0,-13-7 0,13 7 0,4-7 0,0 1 0,17 8 0,-16-7 0,7 6 0,-18-8 0,26 16 0,-35-13 0,19 12 0,-35-17 0,24 15 0,-17-12 0,24 18 0,5-10 0,-20-3 0,19 7 0,-35-19 0,15 14 0,-17-14 0,15 10 0,-19-7 0,0-1 0,4 7 0,-8-6 0,3 4 0,-4 1 0,-1-5 0,-3 10 0,9 3 0,-8 0 0,10 4 0,-7-5 0,-4-1 0,-1 0 0,-5-5 0,0 4 0,0-5 0,0 7 0,0 13 0,-5-10 0,-1 11 0,-4-15 0,-6 1 0,5-1 0,-9 0 0,-3 1 0,-7 1 0,-6 1 0,0 1 0,-42 13 0,23-8 0,7-9 0,-1 0 0,-8 0 0,-16 1 0,16-9 0,-6-4 0,8 3 0,-8-11 0,6 11 0,-16-10 0,7 10 0,-9-3 0,-1-1 0,10 5 0,2-6 0,10 1 0,0-2 0,7-6 0,-5 0 0,6 0 0,-8 6 0,-1-4 0,9 4 0,-6-6 0,13 0 0,-13 0 0,20 0 0,-10-6 0,12 5 0,-6-10 0,0 10 0,0-10 0,-9 4 0,-1 0 0,-8-5 0,-1 10 0,1-4 0,0 6 0,-10-6 0,7 4 0,-6-5 0,8 7 0,9 0 0,2 0 0,8-5 0,11 3 0,4-3 0,12 5 0,0-4 0,0 3 0,0-3 0,0 0 0,0 3 0,0-3 0,-1 4 0,1 0 0,0 0 0,0 0 0,0 0 0,4-4 0,1 3 0,4-3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9:57:44.913"/>
    </inkml:context>
    <inkml:brush xml:id="br0">
      <inkml:brushProperty name="width" value="0.1" units="cm"/>
      <inkml:brushProperty name="height" value="0.1" units="cm"/>
      <inkml:brushProperty name="color" value="#E71224"/>
    </inkml:brush>
  </inkml:definitions>
  <inkml:trace contextRef="#ctx0" brushRef="#br0">1 1 24575,'12'8'0,"0"5"0,-3 1 0,1 5 0,4 5 0,2 2 0,1 6 0,4 8 0,-2 1 0,5 7 0,0 0 0,-6 0 0,5 0 0,-10 0 0,10 0 0,-10 0 0,9-7 0,-9 5 0,3-12 0,-2-1 0,-2-2 0,2-11 0,-4 5 0,-5-6 0,3-5 0,-4-2 0,1-3 0,-2-1 0,1-4 0,-3 3 0,6-2 0,-6 3 0,6-4 0,-6 3 0,6-2 0,-6 3 0,6 0 0,-3 0 0,1 5 0,2-4 0,-2 9 0,3-9 0,1 8 0,-4-7 0,3-1 0,-7-2 0,-1-6 0,-1 2 0,-3-3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19:57:48.137"/>
    </inkml:context>
    <inkml:brush xml:id="br0">
      <inkml:brushProperty name="width" value="0.1" units="cm"/>
      <inkml:brushProperty name="height" value="0.1" units="cm"/>
      <inkml:brushProperty name="color" value="#E71224"/>
    </inkml:brush>
  </inkml:definitions>
  <inkml:trace contextRef="#ctx0" brushRef="#br0">765 0 24575,'-8'8'0,"0"0"0,-5 5 0,4-4 0,-9 9 0,8-4 0,-3 0 0,8 3 0,-2-7 0,3 3 0,-5-1 0,0 2 0,0 5 0,-6 6 0,4 1 0,-8 0 0,3 5 0,1-11 0,-4 4 0,3 1 0,-3-5 0,3 11 0,-2-11 0,3 5 0,0-6 0,2-5 0,8-2 0,-2-4 0,3 0 0,-1 1 0,-2-1 0,2 0 0,1 0 0,-4 4 0,4-2 0,-6 7 0,2-8 0,-1 9 0,-4-8 0,3 8 0,-4-4 0,5 5 0,-5 0 0,4-5 0,-7 3 0,7-3 0,-3 0 0,4-1 0,1 0 0,0-4 0,-1 4 0,4-5 0,-2 0 0,3-4 0,-1 3 0,-2-2 0,6 3 0,-6-4 0,3 4 0,-1-4 0,-2 4 0,3 0 0,-1 0 0,-2 0 0,3 0 0,-5 5 0,1-4 0,-1 4 0,1-5 0,4 0 0,-4-3 0,8 2 0,-8-6 0,7 6 0,-6-6 0,6 6 0,-6-3 0,6 4 0,-6-3 0,6 2 0,-6 2 0,-3 1 0,0 8 0,-3-8 0,8 2 0,-2-7 0,6 2 0,-3-3 0,1 5 0,2-5 0,-3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16.834"/>
    </inkml:context>
    <inkml:brush xml:id="br0">
      <inkml:brushProperty name="width" value="0.1" units="cm"/>
      <inkml:brushProperty name="height" value="0.1" units="cm"/>
      <inkml:brushProperty name="color" value="#E71224"/>
    </inkml:brush>
  </inkml:definitions>
  <inkml:trace contextRef="#ctx0" brushRef="#br0">38 1 24575,'0'14'0,"0"-1"0,0-4 0,0 0 0,-4-4 0,3 3 0,-3-3 0,4 5 0,0-1 0,0 0 0,0 0 0,0 0 0,0 0 0,0 0 0,0 0 0,0 0 0,0 0 0,0 0 0,0 1 0,0-1 0,0 0 0,0 0 0,0 0 0,0 0 0,0 0 0,0 0 0,0 0 0,0 0 0,0 0 0,-4 1 0,3-1 0,-3 0 0,4 5 0,0 2 0,-4 5 0,2-5 0,-2-2 0,4 1 0,-4-5 0,3 5 0,-3-6 0,4 0 0,0 0 0,0-4 0,0-1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17.510"/>
    </inkml:context>
    <inkml:brush xml:id="br0">
      <inkml:brushProperty name="width" value="0.1" units="cm"/>
      <inkml:brushProperty name="height" value="0.1" units="cm"/>
      <inkml:brushProperty name="color" value="#E71224"/>
    </inkml:brush>
  </inkml:definitions>
  <inkml:trace contextRef="#ctx0" brushRef="#br0">0 1 24575,'0'14'0,"0"-1"0,0 2 0,0-5 0,0 5 0,0-6 0,0 0 0,0 0 0,0 0 0,0 0 0,0 0 0,0 0 0,0 0 0,0 6 0,0-5 0,5 10 0,-4-4 0,4 0 0,-5-2 0,4-5 0,-3 0 0,3 0 0,-4 0 0,0 1 0,0-1 0,0 0 0,0-4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4:58.211"/>
    </inkml:context>
    <inkml:brush xml:id="br0">
      <inkml:brushProperty name="width" value="0.1" units="cm"/>
      <inkml:brushProperty name="height" value="0.1" units="cm"/>
      <inkml:brushProperty name="color" value="#008C3A"/>
    </inkml:brush>
  </inkml:definitions>
  <inkml:trace contextRef="#ctx0" brushRef="#br0">1 1 24575,'12'0'0,"4"4"0,-2 1 0,1 8 0,3-2 0,-8 2 0,3 0 0,-4 1 0,4 5 0,3 6 0,4 1 0,2 6 0,7 9 0,-5-6 0,5 6 0,-13-19 0,-2-4 0,-10-9 0,0-9 0,-4-4 0,0-5 0,0 1 0,0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34.613"/>
    </inkml:context>
    <inkml:brush xml:id="br0">
      <inkml:brushProperty name="width" value="0.1" units="cm"/>
      <inkml:brushProperty name="height" value="0.1" units="cm"/>
      <inkml:brushProperty name="color" value="#008C3A"/>
    </inkml:brush>
  </inkml:definitions>
  <inkml:trace contextRef="#ctx0" brushRef="#br0">37 25 24575,'-5'12'0,"-2"5"0,1-3 0,1 0 0,1 3 0,0-3 0,3 5 0,-3 13 0,4-10 0,0 9 0,0-12 0,0-5 0,4 4 0,-3-9 0,12 14 0,-7-12 0,8 8 0,-6-15 0,-3 4 0,2-8 0,2 4 0,1-4 0,7-4 0,-3-1 0,11-5 0,-5-4 0,11-2 0,-11 1 0,0-4 0,-7 9 0,-8-7 0,2 7 0,-6-3 0,3 5 0,0-4 0,-3 2 0,3-2 0,-4-1 0,0-7 0,0 4 0,-5-13 0,-4 14 0,-1-5 0,-4 2 0,6 9 0,-1-4 0,1 9 0,-4-4 0,2 7 0,-3-3 0,5 4 0,0 0 0,0 0 0,0 0 0,0 0 0,4 0 0,0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18.092"/>
    </inkml:context>
    <inkml:brush xml:id="br0">
      <inkml:brushProperty name="width" value="0.1" units="cm"/>
      <inkml:brushProperty name="height" value="0.1" units="cm"/>
      <inkml:brushProperty name="color" value="#E71224"/>
    </inkml:brush>
  </inkml:definitions>
  <inkml:trace contextRef="#ctx0" brushRef="#br0">1 1 24575,'0'14'0,"0"-1"0,0-4 0,0 0 0,0 0 0,0 1 0,0-1 0,0 5 0,0 2 0,0 5 0,0 0 0,0 0 0,0 1 0,0 5 0,0-4 0,0 0 0,0-9 0,0-5 0,0 0 0,0 1 0,0-1 0,0 0 0,0 0 0,0-4 0,0-1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18.477"/>
    </inkml:context>
    <inkml:brush xml:id="br0">
      <inkml:brushProperty name="width" value="0.1" units="cm"/>
      <inkml:brushProperty name="height" value="0.1" units="cm"/>
      <inkml:brushProperty name="color" value="#E71224"/>
    </inkml:brush>
  </inkml:definitions>
  <inkml:trace contextRef="#ctx0" brushRef="#br0">18 1 24575,'-5'9'0,"-3"0"0,7-4 0,-3-1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18.728"/>
    </inkml:context>
    <inkml:brush xml:id="br0">
      <inkml:brushProperty name="width" value="0.1" units="cm"/>
      <inkml:brushProperty name="height" value="0.1" units="cm"/>
      <inkml:brushProperty name="color" value="#E71224"/>
    </inkml:brush>
  </inkml:definitions>
  <inkml:trace contextRef="#ctx0" brushRef="#br0">0 1 24575,'0'14'0,"0"-1"0,0-4 0,0 0 0,0 0 0,0 6 0,0-9 0,0 3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19.315"/>
    </inkml:context>
    <inkml:brush xml:id="br0">
      <inkml:brushProperty name="width" value="0.1" units="cm"/>
      <inkml:brushProperty name="height" value="0.1" units="cm"/>
      <inkml:brushProperty name="color" value="#E71224"/>
    </inkml:brush>
  </inkml:definitions>
  <inkml:trace contextRef="#ctx0" brushRef="#br0">1 1 24575,'0'20'0,"0"11"0,0-14 0,0 18 0,5-5 0,-3 14 0,8-6 0,-8 6 0,3-7 0,-5-8 0,0-6 0,0-4 0,0-8 0,0 3 0,0 1 0,0-5 0,0 5 0,0-6 0,0-4 0,0-1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19.872"/>
    </inkml:context>
    <inkml:brush xml:id="br0">
      <inkml:brushProperty name="width" value="0.1" units="cm"/>
      <inkml:brushProperty name="height" value="0.1" units="cm"/>
      <inkml:brushProperty name="color" value="#E71224"/>
    </inkml:brush>
  </inkml:definitions>
  <inkml:trace contextRef="#ctx0" brushRef="#br0">1 1 24575,'4'14'0,"-3"-1"0,3-4 0,-4 0 0,0 0 0,0 0 0,0 1 0,0-1 0,0 0 0,0 5 0,0 2 0,0 20 0,0-11 0,0 11 0,0-15 0,0 0 0,0 7 0,0-5 0,0 11 0,0-4 0,0 23 0,0-19 0,0 12 0,0-25 0,0-9 0,0-3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20.403"/>
    </inkml:context>
    <inkml:brush xml:id="br0">
      <inkml:brushProperty name="width" value="0.1" units="cm"/>
      <inkml:brushProperty name="height" value="0.1" units="cm"/>
      <inkml:brushProperty name="color" value="#E71224"/>
    </inkml:brush>
  </inkml:definitions>
  <inkml:trace contextRef="#ctx0" brushRef="#br0">49 0 24575,'0'14'0,"0"5"0,0-9 0,0 10 0,0-4 0,0 0 0,0 28 0,0-23 0,0 31 0,-7 6 0,5-21 0,-11 25 0,12-4 0,-9-21 0,8 19 0,-2-29 0,4-9 0,-4 3 0,3-16 0,-3-1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21.074"/>
    </inkml:context>
    <inkml:brush xml:id="br0">
      <inkml:brushProperty name="width" value="0.1" units="cm"/>
      <inkml:brushProperty name="height" value="0.1" units="cm"/>
      <inkml:brushProperty name="color" value="#E71224"/>
    </inkml:brush>
  </inkml:definitions>
  <inkml:trace contextRef="#ctx0" brushRef="#br0">0 0 24575,'5'14'0,"3"0"0,-7-5 0,8 0 0,-8 0 0,3 0 0,-4 0 0,0 0 0,0 0 0,0 0 0,0 0 0,0 0 0,0 6 0,0-5 0,0 10 0,0-9 0,0 8 0,0-8 0,0 9 0,0-5 0,0 1 0,0 4 0,0-4 0,0 0 0,4 4 0,-3-5 0,4 7 0,-5-1 0,5 0 0,-4 0 0,4-9 0,-5-3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21.598"/>
    </inkml:context>
    <inkml:brush xml:id="br0">
      <inkml:brushProperty name="width" value="0.1" units="cm"/>
      <inkml:brushProperty name="height" value="0.1" units="cm"/>
      <inkml:brushProperty name="color" value="#E71224"/>
    </inkml:brush>
  </inkml:definitions>
  <inkml:trace contextRef="#ctx0" brushRef="#br0">28 1 24575,'0'14'0,"0"-1"0,0-4 0,0 0 0,0 0 0,0 20 0,0-9 0,-6 30 0,4-18 0,-4 6 0,6 13 0,0-17 0,-6 28 0,5-30 0,-5-2 0,6-10 0,0 3 0,0-6 0,0 4 0,0-16 0,0-1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23.377"/>
    </inkml:context>
    <inkml:brush xml:id="br0">
      <inkml:brushProperty name="width" value="0.1" units="cm"/>
      <inkml:brushProperty name="height" value="0.1" units="cm"/>
      <inkml:brushProperty name="color" value="#E71224"/>
    </inkml:brush>
  </inkml:definitions>
  <inkml:trace contextRef="#ctx0" brushRef="#br0">1 1 24575,'0'21'0,"0"2"0,0-7 0,5 12 0,-3-5 0,3 5 0,-5-7 0,0 0 0,5 0 0,-4 7 0,4-5 0,-1 5 0,-3-12 0,4-2 0,0 1 0,-4-5 0,4 5 0,-5-1 0,0-4 0,0 5 0,0-1 0,0 2 0,0 5 0,0 0 0,0 1 0,0-7 0,0 0 0,0-14 0,0 2 0,0-7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33.575"/>
    </inkml:context>
    <inkml:brush xml:id="br0">
      <inkml:brushProperty name="width" value="0.1" units="cm"/>
      <inkml:brushProperty name="height" value="0.1" units="cm"/>
      <inkml:brushProperty name="color" value="#E71224"/>
    </inkml:brush>
  </inkml:definitions>
  <inkml:trace contextRef="#ctx0" brushRef="#br0">141 335 24575,'14'0'0,"0"0"0,0-5 0,-3 4 0,15-9 0,-14 9 0,15-9 0,-17 9 0,10-9 0,-10 5 0,5-1 0,-6-2 0,0 3 0,0-4 0,0 0 0,-4 0 0,-1-6 0,1 0 0,-4-1 0,4 1 0,-5 1 0,0 3 0,0-8 0,-4 8 0,-1-3 0,0 5 0,-3 0 0,2-6 0,-9-1 0,4 1 0,-3 0 0,5 6 0,-6 4 0,9-3 0,-13 7 0,13-3 0,-9 0 0,6 3 0,0-3 0,-6 4 0,5 4 0,-4 1 0,5 4 0,-13 7 0,10 0 0,-26 24 0,24-15 0,-20 29 0,22-30 0,-8 36 0,14-32 0,-1 17 0,7-9 0,0-11 0,0 11 0,0-9 0,5-4 0,0 0 0,6 3 0,3-4 0,-2 1 0,7-4 0,-9-9 0,5-5 0,-6 4 0,12-8 0,-9 7 0,15-7 0,-12 3 0,7-4 0,5 0 0,20 6 0,-13-4 0,18 5 0,-29-7 0,12-6 0,-12 0 0,11-11 0,-16 0 0,4 0 0,-13 3 0,0 5 0,1-6 0,-1 5 0,-3-1 0,-2 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35.670"/>
    </inkml:context>
    <inkml:brush xml:id="br0">
      <inkml:brushProperty name="width" value="0.1" units="cm"/>
      <inkml:brushProperty name="height" value="0.1" units="cm"/>
      <inkml:brushProperty name="color" value="#008C3A"/>
    </inkml:brush>
  </inkml:definitions>
  <inkml:trace contextRef="#ctx0" brushRef="#br0">126 0 24575,'13'0'0,"-5"4"0,-1 1 0,-6 3 0,6 0 0,-6 0 0,6 0 0,-6 0 0,7 5 0,1-4 0,2 15 0,-2-13 0,4 13 0,0 3 0,8 1 0,-4 5 0,3-2 0,-9-11 0,8 4 0,-10-10 0,9 4 0,-8-4 0,3 0 0,-8-1 0,2-9 0,-6 3 0,6-6 0,-6 6 0,2-2 0,-3 3 0,0 0 0,-3-3 0,2 2 0,-6-3 0,-8 10 0,4-4 0,-8 4 0,11-6 0,-5 4 0,-8 10 0,0-1 0,-1 5 0,4-7 0,-4 7 0,1-5 0,-33 33 0,29-29 0,-17 21 0,24-27 0,9-5 0,-1-1 0,3-5 0,6 0 0,-6-4 0,3 0 0,-4-4 0,3-4 0,2 0 0,3-4 0,0 3 0,0 2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34.535"/>
    </inkml:context>
    <inkml:brush xml:id="br0">
      <inkml:brushProperty name="width" value="0.1" units="cm"/>
      <inkml:brushProperty name="height" value="0.1" units="cm"/>
      <inkml:brushProperty name="color" value="#E71224"/>
    </inkml:brush>
  </inkml:definitions>
  <inkml:trace contextRef="#ctx0" brushRef="#br0">2 1 24575,'5'9'0,"5"20"0,-2 6 0,-1 11 0,-1 6 0,-6-14 0,0 15 0,0 2 0,0-6 0,0 5 0,-4-25 0,2-1 0,-2-7 0,4-5 0,-4-2 0,3-4 0,-7-5 0,3-5 0,0-5 0,1-17 0,4-10 0,0-14 0,6-8 0,7-1 0,2 9 0,9 2 0,-10-1 0,9 7 0,-10 1 0,9 9 0,-11 7 0,0 5 0,-2-4 0,-4 14 0,5-8 0,-1 9 0,0 0 0,1 1 0,-1 4 0,-4 9 0,3-2 0,2 13 0,1-5 0,0 1 0,-2 4 0,-3-4 0,0 5 0,-1 0 0,-5-5 0,0 4 0,5 2 0,-4-4 0,5 15 0,-6-21 0,0 21 0,-6-9 0,5 6 0,-4-2 0,5-7 0,-5 0 0,4-5 0,-4-1 0,5-6 0,0 0 0,0 0 0,0 0 0,0 0 0,0 0 0,4 0 0,2 6 0,3-9 0,1 3 0,-5-9 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35.203"/>
    </inkml:context>
    <inkml:brush xml:id="br0">
      <inkml:brushProperty name="width" value="0.1" units="cm"/>
      <inkml:brushProperty name="height" value="0.1" units="cm"/>
      <inkml:brushProperty name="color" value="#E71224"/>
    </inkml:brush>
  </inkml:definitions>
  <inkml:trace contextRef="#ctx0" brushRef="#br0">35 0 24575,'-5'15'0,"-4"7"0,8 16 0,-11 8 0,11 18 0,-5-8 0,6 17 0,0-16 0,0 7 0,0-1 0,0-6 0,0-1 0,0-4 0,0-6 0,0 1 0,0-10 0,0-9 0,0-12 0,0-10 0,0-7 0,4-8 0,-3 0 0,7-5 0,-6-9 0,2 10 0,-4-3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35.631"/>
    </inkml:context>
    <inkml:brush xml:id="br0">
      <inkml:brushProperty name="width" value="0.1" units="cm"/>
      <inkml:brushProperty name="height" value="0.1" units="cm"/>
      <inkml:brushProperty name="color" value="#E71224"/>
    </inkml:brush>
  </inkml:definitions>
  <inkml:trace contextRef="#ctx0" brushRef="#br0">0 58 24575,'9'-5'0,"1"1"0,11 4 0,3-6 0,12 5 0,0-4 0,9-1 0,-7 4 0,14-10 0,-20 11 0,4-5 0,-21 1 0,5 4 0,-9-3 0,3 4 0,-9 0 0,-1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36.597"/>
    </inkml:context>
    <inkml:brush xml:id="br0">
      <inkml:brushProperty name="width" value="0.1" units="cm"/>
      <inkml:brushProperty name="height" value="0.1" units="cm"/>
      <inkml:brushProperty name="color" value="#E71224"/>
    </inkml:brush>
  </inkml:definitions>
  <inkml:trace contextRef="#ctx0" brushRef="#br0">197 0 24575,'-19'0'0,"4"0"0,1 0 0,5 4 0,-6 7 0,9-1 0,-13 10 0,11 3 0,-7-6 0,3 24 0,1-14 0,-2 25 0,0-6 0,5-6 0,-4 10 0,11-25 0,-5 18 0,6-20 0,4-1 0,-3-7 0,7-6 0,-3 0 0,4-4 0,0-1 0,0-4 0,6 0 0,0-5 0,13-7 0,-5 0 0,0-9 0,6-4 0,-14-5 0,9-2 0,-13 4 0,7-8 0,-6 17 0,1-10 0,-9 20 0,-4-1 0,4 5 0,1 1 0,0 14 0,-1 2 0,1 9 0,-4 7 0,4 1 0,-5 1 0,5 4 0,-4-16 0,5 8 0,-6-15 0,0 9 0,0-10 0,0 4 0,0-5 0,0 1 0,0-1 0,0 0 0,0 0 0,0 0 0,4 0 0,1 0 0,0 0 0,3-4 0,-3-1 0,16-4 0,-3-4 0,0 2 0,-9-2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37.357"/>
    </inkml:context>
    <inkml:brush xml:id="br0">
      <inkml:brushProperty name="width" value="0.1" units="cm"/>
      <inkml:brushProperty name="height" value="0.1" units="cm"/>
      <inkml:brushProperty name="color" value="#E71224"/>
    </inkml:brush>
  </inkml:definitions>
  <inkml:trace contextRef="#ctx0" brushRef="#br0">0 43 24575,'16'21'0,"-4"3"0,14 30 0,-18-21 0,12 37 0,-13-36 0,2 27 0,-4-29 0,-5-1 0,0-12 0,-5-22 0,4 6 0,-4-29 0,5-6 0,0-7 0,0-13 0,6 6 0,8-9 0,6 9 0,4 9 0,-6 9 0,-3 7 0,-5 9 0,0-2 0,-5 9 0,3 0 0,-3 1 0,4 4 0,0 0 0,0 0 0,1 10 0,4-3 0,-2 13 0,4-4 0,-1 5 0,-8-5 0,6-1 0,-12-1 0,8 2 0,-8 5 0,9 0 0,-9-5 0,4 4 0,-5-10 0,0 5 0,0-6 0,0 0 0,0 0 0,0 0 0,0 0 0,0 0 0,4 0 0,6 6 0,0-9 0,1 4 0,-7-10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38.435"/>
    </inkml:context>
    <inkml:brush xml:id="br0">
      <inkml:brushProperty name="width" value="0.1" units="cm"/>
      <inkml:brushProperty name="height" value="0.1" units="cm"/>
      <inkml:brushProperty name="color" value="#E71224"/>
    </inkml:brush>
  </inkml:definitions>
  <inkml:trace contextRef="#ctx0" brushRef="#br0">286 1 24575,'-9'9'0,"-1"5"0,-4 2 0,1 12 0,-7-5 0,7 11 0,2-11 0,-1 29 0,10-30 0,0 22 0,4-34 0,6 5 0,-3-6 0,4-4 0,1 3 0,-1-7 0,5 3 0,-3-4 0,8 0 0,-8-4 0,3-1 0,1-5 0,-4-4 0,3 3 0,-8-9 0,2 9 0,-7-3 0,7 5 0,-3 0 0,0-6 0,4 5 0,-4-10 0,4 10 0,-3-5 0,2 6 0,-7 0 0,7 4 0,-2 10 0,3 2 0,-3 19 0,3-8 0,-8 34 0,4-18 0,-5 27 0,0-5 0,0 1 0,0 6 0,0-16 0,-6 5 0,-1-14 0,-1 0 0,-2-4 0,4-11 0,-6 5 0,2-12 0,5-2 0,-3-5 0,3 0 0,-4-4 0,-1 4 0,-11-8 0,-3 8 0,0-8 0,-17 5 0,6 0 0,-4-5 0,-4 5 0,20-6 0,-11-5 0,16 4 0,-3-5 0,12 2 0,4-1 0,1-4 0,4-5 0,-4 3 0,3-9 0,-3-2 0,4-1 0,5-5 0,0 7 0,5 5 0,0 2 0,5 4 0,-5 1 0,5 3 0,-1-3 0,-4 4 0,5-1 0,-6 2 0,0 0 0,0 3 0,0-7 0,-4 3 0,3-4 0,-7 0 0,8-6 0,4-15 0,-5 14 0,4-8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38.999"/>
    </inkml:context>
    <inkml:brush xml:id="br0">
      <inkml:brushProperty name="width" value="0.1" units="cm"/>
      <inkml:brushProperty name="height" value="0.1" units="cm"/>
      <inkml:brushProperty name="color" value="#E71224"/>
    </inkml:brush>
  </inkml:definitions>
  <inkml:trace contextRef="#ctx0" brushRef="#br0">73 1 24575,'0'26'0,"0"-5"0,0 42 0,0 2 0,0 6 0,0-18 0,0-1 0,0 2 0,-4 5 0,0 1 0,2-6 0,-6-1 0,1-1 0,5-9 0,-5 39 0,2-49 0,4 27 0,-4-40 0,5 21 0,0-29 0,0 10 0,-4-17 0,-1-1 0,-4-4 0,4-4 0,1-1 0,4-5 0,5-11 0,-4 13 0,5-8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39.871"/>
    </inkml:context>
    <inkml:brush xml:id="br0">
      <inkml:brushProperty name="width" value="0.1" units="cm"/>
      <inkml:brushProperty name="height" value="0.1" units="cm"/>
      <inkml:brushProperty name="color" value="#E71224"/>
    </inkml:brush>
  </inkml:definitions>
  <inkml:trace contextRef="#ctx0" brushRef="#br0">0 226 24575,'14'0'0,"-1"0"0,-4 0 0,1 0 0,4 5 0,2-4 0,12 3 0,-6-4 0,1-4 0,-3-1 0,-4-5 0,-1 4 0,-4-3 0,-3 8 0,-7-7 0,7 7 0,-7-7 0,3 3 0,0-4 0,-3 0 0,3 0 0,-4-6 0,0 5 0,0-17 0,0 15 0,0-14 0,0 15 0,-4-3 0,-1 5 0,-4 0 0,0 4 0,4-4 0,-3 8 0,-3-3 0,1 4 0,-5 0 0,6 0 0,0 0 0,0 0 0,0 4 0,-5 7 0,3-1 0,1 5 0,1-1 0,2 9 0,1 6 0,-4 1 0,9 4 0,-4-11 0,0 12 0,4 12 0,-5-7 0,6 14 0,0-24 0,0-3 0,0-11 0,0 4 0,4-14 0,-3 8 0,8-13 0,-8 7 0,7-7 0,-3 3 0,4-4 0,0 4 0,0-3 0,0 3 0,0-4 0,0 4 0,0-3 0,0 3 0,0-4 0,1 0 0,4 0 0,17-6 0,8-1 0,-9-1 0,-6 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41.111"/>
    </inkml:context>
    <inkml:brush xml:id="br0">
      <inkml:brushProperty name="width" value="0.1" units="cm"/>
      <inkml:brushProperty name="height" value="0.1" units="cm"/>
      <inkml:brushProperty name="color" value="#E71224"/>
    </inkml:brush>
  </inkml:definitions>
  <inkml:trace contextRef="#ctx0" brushRef="#br0">1 10 24575,'14'-5'0,"-3"1"0,15 4 0,-8 0 0,10 4 0,-12-3 0,3 9 0,-8 0 0,4 2 0,-4 7 0,-2-3 0,3 12 0,-2-5 0,-3 11 0,-2-4 0,-5 6 0,-6 0 0,0 1 0,-6-1 0,-5-7 0,0-1 0,-5 0 0,0-10 0,0 9 0,6-16 0,2 0 0,8-3 0,6-7 0,1 7 0,13-3 0,-2 1 0,9-2 0,0 1 0,0-4 0,-5 4 0,-2-1 0,-4-3 0,-1 3 0,0-4 0,0 0 0,0 0 0,0 0 0,0 0 0,0 0 0,0 0 0,0 0 0,0-4 0,1-1 0,-1-4 0,-4 4 0,-1 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41.975"/>
    </inkml:context>
    <inkml:brush xml:id="br0">
      <inkml:brushProperty name="width" value="0.1" units="cm"/>
      <inkml:brushProperty name="height" value="0.1" units="cm"/>
      <inkml:brushProperty name="color" value="#E71224"/>
    </inkml:brush>
  </inkml:definitions>
  <inkml:trace contextRef="#ctx0" brushRef="#br0">1 27 24575,'14'0'0,"4"10"0,-11 2 0,7 9 0,-7 15 0,4-12 0,-4 12 0,-2 0 0,-5-11 0,0 11 0,0-8 0,0-11 0,0 5 0,0-13 0,-4-4 0,-2-11 0,1-5 0,0-25 0,10 4 0,1-6 0,6 11 0,4-1 0,4-10 0,3 7 0,1-5 0,-8 15 0,-1 5 0,-5 5 0,-5 3 0,3 7 0,-3-3 0,4 8 0,0-3 0,0 7 0,1 3 0,5 0 0,-8 3 0,7 2 0,-8-1 0,3 1 0,2 4 0,-6-10 0,0 5 0,0-1 0,-4-3 0,7 3 0,-7-5 0,3 0 0,-4 1 0,0-1 0,0 0 0,0 0 0,0 0 0,5 5 0,-4-3 0,4 3 0,-5-5 0,0 0 0,0 1 0,0-1 0,0 0 0,0 0 0,-4-4 0,-1-1 0,0-4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37.797"/>
    </inkml:context>
    <inkml:brush xml:id="br0">
      <inkml:brushProperty name="width" value="0.1" units="cm"/>
      <inkml:brushProperty name="height" value="0.1" units="cm"/>
      <inkml:brushProperty name="color" value="#008C3A"/>
    </inkml:brush>
  </inkml:definitions>
  <inkml:trace contextRef="#ctx0" brushRef="#br0">0 0 24575,'13'0'0,"-2"0"0,2 0 0,-4 0 0,4 0 0,0 0 0,7 5 0,0-4 0,0 4 0,3-5 0,-7 0 0,9 0 0,-1 0 0,2 0 0,22 0 0,-18-4 0,10 3 0,-33-3 0,-3 4 0,-12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43.489"/>
    </inkml:context>
    <inkml:brush xml:id="br0">
      <inkml:brushProperty name="width" value="0.1" units="cm"/>
      <inkml:brushProperty name="height" value="0.1" units="cm"/>
      <inkml:brushProperty name="color" value="#E71224"/>
    </inkml:brush>
  </inkml:definitions>
  <inkml:trace contextRef="#ctx0" brushRef="#br0">152 674 24575,'-19'10'0,"4"-4"0,-5 14 0,10-10 0,-5 5 0,0 6 0,4-9 0,-5 9 0,6-6 0,0 0 0,4 1 0,2-1 0,4-1 0,0 9 0,0-1 0,4 1 0,-3-3 0,15 10 0,-9-10 0,10 9 0,-12-20 0,3 0 0,-7 0 0,7-4 0,3-1 0,-1-8 0,5-1 0,-1-4 0,-3-6 0,4 4 0,1-16 0,-4 3 0,11-12 0,-1-18 0,-3 14 0,3-42 0,-9 39 0,2-39 0,-8 41 0,7-30 0,-13 37 0,6-11 0,-7 0 0,0 17 0,0-23 0,-7 4 0,6 13 0,-11-18 0,10 14 0,-3 7 0,5-5 0,0 20 0,0-11 0,0 15 0,0-9 0,4 16 0,-3 17 0,8 1 0,-8 39 0,9-18 0,-9 37 0,11-22 0,-11 24 0,5 16 0,-6-32 0,0 35 0,0-41 0,0 15 0,0-2 0,0-10 0,0 1 0,0-1 0,0-8 0,0-13 0,0-7 0,0-10 0,0 0 0,0-2 0,4-9 0,-3 3 0,3-3 0,0 0 0,-3 4 0,3-4 0,0 4 0,-3 0 0,8 0 0,-8 0 0,3 0 0,0-4 0,-3 3 0,3-3 0,-8-4 0,-1-2 0,-4-8 0,3 4 0,2 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44.247"/>
    </inkml:context>
    <inkml:brush xml:id="br0">
      <inkml:brushProperty name="width" value="0.1" units="cm"/>
      <inkml:brushProperty name="height" value="0.1" units="cm"/>
      <inkml:brushProperty name="color" value="#E71224"/>
    </inkml:brush>
  </inkml:definitions>
  <inkml:trace contextRef="#ctx0" brushRef="#br0">159 0 24575,'5'20'0,"-4"0"0,4 8 0,-11 1 0,5-5 0,-15 10 0,8-17 0,-14 18 0,10-12 0,-10 4 0,6-5 0,0-7 0,2 0 0,4-10 0,1-1 0,0-4 0,4-4 0,1-7 0,4 1 0,0-4 0,0 9 0,0 1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45.223"/>
    </inkml:context>
    <inkml:brush xml:id="br0">
      <inkml:brushProperty name="width" value="0.1" units="cm"/>
      <inkml:brushProperty name="height" value="0.1" units="cm"/>
      <inkml:brushProperty name="color" value="#E71224"/>
    </inkml:brush>
  </inkml:definitions>
  <inkml:trace contextRef="#ctx0" brushRef="#br0">1 24 24575,'28'-5'0,"1"-2"0,7 1 0,-6 0 0,4 6 0,-11 0 0,12 0 0,-18 4 0,5 1 0,-13 4 0,0 0 0,-4 6 0,3 1 0,-6 5 0,2 7 0,-4 1 0,0 8 0,-4-8 0,-11 23 0,2-25 0,-6 19 0,9-31 0,-5 5 0,9-9 0,-8-1 0,13-2 0,-3-3 0,14 5 0,-4-1 0,14 6 0,-10-4 0,10 4 0,-4 0 0,0-4 0,-2 3 0,-4 1 0,-1-5 0,-3 10 0,2-10 0,-7 10 0,3-10 0,-4 10 0,0-4 0,-5 5 0,-1 0 0,-9 1 0,4-7 0,-9 5 0,4-9 0,1 4 0,-5-5 0,4 0 0,-5 1 0,0-1 0,-1-4 0,1 4 0,5-9 0,2 4 0,5-5 0,4-4 0,1-1 0,4-5 0,4-4 0,2 4 0,9-6 0,-5 7 0,1 3 0,-7 2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45.989"/>
    </inkml:context>
    <inkml:brush xml:id="br0">
      <inkml:brushProperty name="width" value="0.1" units="cm"/>
      <inkml:brushProperty name="height" value="0.1" units="cm"/>
      <inkml:brushProperty name="color" value="#E71224"/>
    </inkml:brush>
  </inkml:definitions>
  <inkml:trace contextRef="#ctx0" brushRef="#br0">0 52 24575,'14'0'0,"0"4"0,-5 1 0,5 9 0,-3-3 0,4 15 0,-5-14 0,2 22 0,-2-17 0,2 26 0,-6-18 0,7 35 0,-11-33 0,5 25 0,-7-15 0,0-5 0,0 4 0,0-20 0,0-2 0,-4-9 0,-2-5 0,1-10 0,1-13 0,4-6 0,6-16 0,2-1 0,12-8 0,-7 14 0,13-10 0,-8 18 0,6-6 0,-6 11 0,2 5 0,-8 1 0,2 5 0,-4 2 0,-1 5 0,0 0 0,0 0 0,1 0 0,-1 4 0,-4-4 0,3 8 0,-7-3 0,3 4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47.415"/>
    </inkml:context>
    <inkml:brush xml:id="br0">
      <inkml:brushProperty name="width" value="0.1" units="cm"/>
      <inkml:brushProperty name="height" value="0.1" units="cm"/>
      <inkml:brushProperty name="color" value="#E71224"/>
    </inkml:brush>
  </inkml:definitions>
  <inkml:trace contextRef="#ctx0" brushRef="#br0">164 632 24575,'-14'0'0,"-5"0"0,9 4 0,-10 6 0,4 2 0,0 2 0,-3 1 0,12-4 0,-6 3 0,8-5 0,0 0 0,1 6 0,0-5 0,3 10 0,-3-4 0,4 5 0,-5 0 0,4 0 0,1 1 0,1-7 0,4 5 0,-1-9 0,1-1 0,0-2 0,3-7 0,-7 7 0,7-7 0,-3 3 0,4-4 0,0 0 0,6 0 0,0-4 0,1 2 0,4-7 0,-4 3 0,-4-4 0,6-5 0,-11-1 0,8 0 0,1-10 0,-3 2 0,5-21 0,-6 7 0,10-34 0,-7 21 0,9-44 0,-10 36 0,-5 5 0,-1 1 0,0-1 0,0-23 0,-8 24 0,0 19 0,0-18 0,0 29 0,0 1 0,0 7 0,0 6 0,0 0 0,0 0 0,0 8 0,5 18 0,-4 8 0,5 33 0,-6-10 0,0 16 0,0 0 0,0-8 0,0 8 0,0-10 0,0 1 0,0-1 0,0 0 0,0 1 0,-6-1 0,4-20 0,-4 8 0,6-18 0,0 0 0,0-3 0,0-12 0,0 0 0,0 0 0,4 0 0,-3 1 0,3-1 0,0 0 0,-3 0 0,3 0 0,-4 0 0,0 0 0,0 0 0,0 0 0,0 0 0,0-8 0,0-2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48.947"/>
    </inkml:context>
    <inkml:brush xml:id="br0">
      <inkml:brushProperty name="width" value="0.1" units="cm"/>
      <inkml:brushProperty name="height" value="0.1" units="cm"/>
      <inkml:brushProperty name="color" value="#E71224"/>
    </inkml:brush>
  </inkml:definitions>
  <inkml:trace contextRef="#ctx0" brushRef="#br0">279 10 24575,'-9'-5'0,"0"1"0,-5 4 0,-2 0 0,-5 0 0,-7 0 0,10 0 0,-3 4 0,7 2 0,3-1 0,-3 4 0,5-4 0,-1 9 0,1-3 0,-2 8 0,2-8 0,-3 23 0,2-14 0,-2 16 0,6-15 0,2 0 0,-1 0 0,4 25 0,-4-19 0,5 18 0,0-24 0,0 0 0,0-5 0,0-1 0,5-1 0,-4-3 0,8-1 0,-8-2 0,7-7 0,-3 3 0,4-4 0,0 0 0,5 0 0,2-5 0,12-1 0,2-11 0,-1 4 0,8-17 0,-7 10 0,-3-10 0,-5 1 0,-12 11 0,3-23 0,-2 15 0,-4-6 0,-2 5 0,-5 17 0,0-5 0,0 6 0,0 8 0,0 12 0,0 0 0,0 8 0,-6 10 0,5-10 0,-11 24 0,11-20 0,-11 29 0,6-25 0,-2 25 0,-2-29 0,3 29 0,0-18 0,0 27 0,7-22 0,0 5 0,0 0 0,0 22 0,0-14 0,0 5 0,5-29 0,-4-6 0,4-1 0,-5-6 0,4 0 0,-3-1 0,-1-7 0,-5-2 0,0-10 0,-3-4 0,2-5 0,1-2 0,0-12 0,5 14 0,0-2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50.375"/>
    </inkml:context>
    <inkml:brush xml:id="br0">
      <inkml:brushProperty name="width" value="0.1" units="cm"/>
      <inkml:brushProperty name="height" value="0.1" units="cm"/>
      <inkml:brushProperty name="color" value="#E71224"/>
    </inkml:brush>
  </inkml:definitions>
  <inkml:trace contextRef="#ctx0" brushRef="#br0">10 0 24575,'-4'15'0,"3"-2"0,-4-4 0,5 12 0,0-9 0,0 15 0,0-12 0,0 21 0,0-4 0,0 5 0,0-9 0,0 8 0,0-11 0,0 11 0,0-15 0,0-5 0,10-6 0,-4-10 0,21-6 0,-10-9 0,18-3 0,-6-5 0,1 0 0,-1-6 0,-13 11 0,5-8 0,-9 10 0,-2-5 0,-1 5 0,-3-4 0,-1 4 0,4 1 0,-8-5 0,7 4 0,-7 0 0,4 2 0,-5 5 0,0 0 0,4 4 0,-3 5 0,3 5 0,-4 9 0,0-4 0,0 25 0,0-15 0,0 30 0,0-25 0,0 11 0,5-15 0,-4 0 0,9 0 0,-5-5 0,0 4 0,4-10 0,-4 5 0,0-6 0,3-4 0,-7 3 0,7-7 0,-7 7 0,7-7 0,-3 3 0,4-8 0,0-1 0,6-5 0,-9 5 0,3 1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51.478"/>
    </inkml:context>
    <inkml:brush xml:id="br0">
      <inkml:brushProperty name="width" value="0.1" units="cm"/>
      <inkml:brushProperty name="height" value="0.1" units="cm"/>
      <inkml:brushProperty name="color" value="#E71224"/>
    </inkml:brush>
  </inkml:definitions>
  <inkml:trace contextRef="#ctx0" brushRef="#br0">1 0 24575,'10'15'0,"10"15"0,-17-5 0,16 35 0,-11-8 0,1 6 0,-3 35 0,-6-46 0,0 47 0,0-54 0,0 22 0,0-31 0,0 5 0,0-15 0,0-5 0,0-1 0,0-14 0,10-12 0,-3-6 0,13-3 0,-9 5 0,15 4 0,-14 2 0,10 2 0,-13 3 0,5 4 0,-3 0 0,8 5 0,-8 0 0,3 5 0,-5-1 0,1 0 0,-1 6 0,1 1 0,-4 5 0,-1 0 0,-1 0 0,-2 0 0,2 0 0,-4 7 0,0-5 0,-5 12 0,4-12 0,-9 4 0,4-5 0,0-7 0,-8 5 0,11-9 0,-10-1 0,12-2 0,-7-7 0,3 3 0,-4-8 0,-6-2 0,-7-10 0,-1 0 0,-12-8 0,11-4 0,-5-3 0,10 1 0,3 2 0,6 13 0,-1-5 0,6 9 0,1-3 0,4 5 0,0 0 0,0 0 0,0-1 0,0 1 0,4 4 0,1-3 0,4 3 0,0 0 0,-4-3 0,-1 7 0,-4-3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52.478"/>
    </inkml:context>
    <inkml:brush xml:id="br0">
      <inkml:brushProperty name="width" value="0.1" units="cm"/>
      <inkml:brushProperty name="height" value="0.1" units="cm"/>
      <inkml:brushProperty name="color" value="#E71224"/>
    </inkml:brush>
  </inkml:definitions>
  <inkml:trace contextRef="#ctx0" brushRef="#br0">16 0 24575,'5'9'0,"3"-3"0,-3 2 0,0-3 0,-1 4 0,0 0 0,-3 12 0,3-9 0,-4 15 0,0 3 0,0-5 0,0 11 0,0-20 0,0 4 0,0 10 0,0-5 0,0 11 0,0-15 0,0 0 0,0 7 0,0-5 0,0-1 0,-4-7 0,3-6 0,-7-4 0,7-5 0,-8-10 0,4-6 0,-1-12 0,-4-2 0,8-6 0,-3 16 0,5 4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52.825"/>
    </inkml:context>
    <inkml:brush xml:id="br0">
      <inkml:brushProperty name="width" value="0.1" units="cm"/>
      <inkml:brushProperty name="height" value="0.1" units="cm"/>
      <inkml:brushProperty name="color" value="#E71224"/>
    </inkml:brush>
  </inkml:definitions>
  <inkml:trace contextRef="#ctx0" brushRef="#br0">1 28 24575,'9'-9'0,"0"4"0,0-3 0,0 7 0,-4-3 0,-1 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38.997"/>
    </inkml:context>
    <inkml:brush xml:id="br0">
      <inkml:brushProperty name="width" value="0.1" units="cm"/>
      <inkml:brushProperty name="height" value="0.1" units="cm"/>
      <inkml:brushProperty name="color" value="#008C3A"/>
    </inkml:brush>
  </inkml:definitions>
  <inkml:trace contextRef="#ctx0" brushRef="#br0">54 0 24575,'-10'19'0,"5"-5"0,-3 3 0,7 3 0,-8 1 0,8 3 0,-3 1 0,4-5 0,0 11 0,0-16 0,0 9 0,0-4 0,0-5 0,0 4 0,0-11 0,0 0 0,0 0 0,-3-4 0,2 4 0,-7-8 0,8 4 0,-4-4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53.444"/>
    </inkml:context>
    <inkml:brush xml:id="br0">
      <inkml:brushProperty name="width" value="0.1" units="cm"/>
      <inkml:brushProperty name="height" value="0.1" units="cm"/>
      <inkml:brushProperty name="color" value="#E71224"/>
    </inkml:brush>
  </inkml:definitions>
  <inkml:trace contextRef="#ctx0" brushRef="#br0">1 1 24575,'9'5'0,"-4"3"0,4 2 0,-3 6 0,0 5 0,4 7 0,-9 19 0,4-6 0,-5 12 0,0-17 0,0 18 0,0-13 0,0 12 0,-5-16 0,4-8 0,-5 6 0,6 12 0,0-13 0,0 5 0,0-19 0,0-9 0,4 3 0,-3-5 0,3 0 0,-4 0 0,4-4 0,-3 4 0,8-8 0,-8 7 0,7-3 0,-3 4 0,4 0 0,0-4 0,0-1 0,0-4 0,0 0 0,-4-4 0,3-1 0,-7-4 0,3 0 0,0 0 0,-3 0 0,3 3 0,-4 2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53.945"/>
    </inkml:context>
    <inkml:brush xml:id="br0">
      <inkml:brushProperty name="width" value="0.1" units="cm"/>
      <inkml:brushProperty name="height" value="0.1" units="cm"/>
      <inkml:brushProperty name="color" value="#E71224"/>
    </inkml:brush>
  </inkml:definitions>
  <inkml:trace contextRef="#ctx0" brushRef="#br0">0 88 24575,'34'-5'0,"-3"-5"0,13 4 0,-8-7 0,8 1 0,-5 5 0,-2-4 0,-9 10 0,-12-8 0,-2 8 0,-5-3 0,1 4 0,-1 0 0,0 0 0,0 0 0,0 0 0,-4-4 0,3 3 0,-3-3 0,0 4 0,-1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1:55.064"/>
    </inkml:context>
    <inkml:brush xml:id="br0">
      <inkml:brushProperty name="width" value="0.1" units="cm"/>
      <inkml:brushProperty name="height" value="0.1" units="cm"/>
      <inkml:brushProperty name="color" value="#E71224"/>
    </inkml:brush>
  </inkml:definitions>
  <inkml:trace contextRef="#ctx0" brushRef="#br0">215 0 24575,'-14'4'0,"1"2"0,4-1 0,0 3 0,-12 3 0,8 0 0,-8 10 0,11-14 0,5 6 0,-3-8 0,7 4 0,-3 0 0,4 1 0,0-1 0,-4 0 0,3 0 0,-4 5 0,5-3 0,6 15 0,-5-8 0,5 4 0,4 5 0,-3-15 0,5 14 0,-3-10 0,1 5 0,-3 1 0,7-7 0,-13 0 0,7-6 0,-2 12 0,3-9 0,-2 9 0,1-12 0,-7 0 0,8 6 0,-8-5 0,4 5 0,-1-10 0,-3 3 0,3-3 0,-4 4 0,0 0 0,0 0 0,0 0 0,0 0 0,0 6 0,-4-5 0,3 5 0,-8-1 0,4-3 0,-5 3 0,5-5 0,-3 0 0,3-4 0,-16 10 0,3-12 0,-4 8 0,2-7 0,4-3 0,-5 4 0,5-5 0,2 0 0,4 0 0,5-4 0,-3 3 0,7-7 0,-3-2 0,4 3 0,0-2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6:42.192"/>
    </inkml:context>
    <inkml:brush xml:id="br0">
      <inkml:brushProperty name="width" value="0.1" units="cm"/>
      <inkml:brushProperty name="height" value="0.1" units="cm"/>
      <inkml:brushProperty name="color" value="#E71224"/>
    </inkml:brush>
  </inkml:definitions>
  <inkml:trace contextRef="#ctx0" brushRef="#br0">0 24 24575,'15'0'0,"-2"0"0,8 0 0,-9 0 0,21 0 0,-15 0 0,10 0 0,8 0 0,-5 0 0,31 7 0,-22-5 0,22 4 0,4-6 0,-6 0 0,6 0 0,-14 0 0,15 0 0,-8 0 0,8 0 0,-23 0 0,9 0 0,-19 0 0,12 0 0,-18 0 0,9 0 0,1 0 0,0 0 0,-10 0 0,0-5 0,-5 4 0,29-11 0,-19 10 0,14-5 0,-12 2 0,-6 3 0,1-3 0,5 5 0,2 0 0,-5 0 0,-2 0 0,-10 5 0,-4-4 0,0 4 0,10-5 0,-8 0 0,16 5 0,-11-4 0,12 5 0,-12-6 0,4 0 0,1 0 0,-5 0 0,0 0 0,-4 0 0,12 0 0,-12 0 0,16 0 0,-19 0 0,12 5 0,-5-4 0,11 5 0,-11-6 0,5 0 0,-7 0 0,7 0 0,-5 5 0,21-4 0,-12 3 0,13-4 0,-8 0 0,-8 0 0,6 0 0,-13 0 0,13 0 0,-12 0 0,5 5 0,0-4 0,-6 4 0,13-5 0,-12 0 0,5 0 0,-7 0 0,0 0 0,0 0 0,7 0 0,-5 0 0,20 6 0,-12-4 0,13 4 0,-7-6 0,-1 0 0,-7 0 0,-1 0 0,-7 0 0,7 0 0,-5 4 0,5-3 0,0 4 0,10-5 0,28 8 0,-15-7 0,14 7 0,-36-8 0,-1 0 0,-7 0 0,7 0 0,-5 0 0,-1 0 0,-2 0 0,-9 0 0,3 0 0,-5 0 0,0 0 0,0 0 0,0 0 0,1 0 0,4 0 0,2 0 0,5 0 0,15 0 0,-11 0 0,35 0 0,-26 0 0,37-7 0,-31 5 0,31-4 0,-30 6 0,13 0 0,-10 0 0,-13 0 0,0 0 0,-17 0 0,-4 0 0,-1 0 0,5 0 0,26 0 0,-6 0 0,20 0 0,-10 0 0,-13 0 0,5 0 0,-15 0 0,-5 0 0,4 4 0,-9-2 0,3 2 0,-5-4 0,0 0 0,0 0 0,0 0 0,-4 4 0,4-3 0,-4 3 0,9-4 0,2 0 0,12 0 0,-11 4 0,16-3 0,-15 3 0,4-4 0,-7 0 0,-6 0 0,0 0 0,0 0 0,0 0 0,0 0 0,0 0 0,6 5 0,7 2 0,1-1 0,5-1 0,-12-5 0,-2 0 0,-9 4 0,3-3 0,-3 3 0,1-4 0,-2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6:45.062"/>
    </inkml:context>
    <inkml:brush xml:id="br0">
      <inkml:brushProperty name="width" value="0.1" units="cm"/>
      <inkml:brushProperty name="height" value="0.1" units="cm"/>
      <inkml:brushProperty name="color" value="#E71224"/>
    </inkml:brush>
  </inkml:definitions>
  <inkml:trace contextRef="#ctx0" brushRef="#br0">0 0 24575,'15'0'0,"10"0"0,-1 6 0,12-5 0,0 4 0,9-5 0,1 0 0,-6 0 0,10 6 0,-18-4 0,12 4 0,-8-6 0,-6 5 0,4-4 0,-11 3 0,5-4 0,-7 5 0,7-4 0,-5 4 0,12-5 0,-13 0 0,6 5 0,-7-4 0,7 4 0,-5-5 0,5 0 0,-7 0 0,0 0 0,1 0 0,-7 0 0,5 0 0,-4 4 0,0-3 0,4 4 0,-5-5 0,13 0 0,-10 0 0,15 0 0,-9 0 0,0 4 0,3-3 0,-11 3 0,5-4 0,7 0 0,-5 0 0,21 0 0,-5 0 0,-3 0 0,-1 0 0,-20 0 0,1 0 0,-1 0 0,-6 0 0,0 0 0,0 0 0,0 0 0,12 0 0,-9 0 0,9 0 0,-11 0 0,-1 0 0,0 0 0,-4 0 0,-1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6:49.857"/>
    </inkml:context>
    <inkml:brush xml:id="br0">
      <inkml:brushProperty name="width" value="0.1" units="cm"/>
      <inkml:brushProperty name="height" value="0.1" units="cm"/>
      <inkml:brushProperty name="color" value="#E71224"/>
    </inkml:brush>
  </inkml:definitions>
  <inkml:trace contextRef="#ctx0" brushRef="#br0">34 1510 24575,'0'-14'0,"-4"1"0,3-2 0,-3 0 0,-1-13 0,3 5 0,-3-12 0,-1 6 0,5-16 0,-4 7 0,11-14 0,1 6 0,1-9 0,4 1 0,-5 8 0,6-7 0,-6 27 0,5-15 0,-11 29 0,4-15 0,-5 17 0,0-10 0,4 10 0,-3-5 0,3 6 0,-4 0 0,5-6 0,-4 0 0,8-1 0,-8 1 0,3 6 0,1-5 0,-4-9 0,8 6 0,-8-10 0,8 5 0,-8-1 0,9-5 0,-2-8 0,-2 11 0,5-11 0,-5 15 0,-1 0 0,11-7 0,-13 11 0,11-4 0,-13 6 0,7 5 0,-2-10 0,-1 9 0,5-8 0,-9 8 0,8-3 0,-8 5 0,3 0 0,0-1 0,-3 1 0,3 0 0,0 0 0,-3 0 0,3 0 0,1-5 0,0 3 0,1-3 0,2-1 0,-7 5 0,9-10 0,-5 10 0,1-5 0,2 10 0,-7-3 0,3 3 0,0 0 0,1-3 0,4 7 0,0-7 0,6 7 0,0-3 0,21-2 0,13 4 0,17-4 0,-14 6 0,28 0 0,-16 0 0,36 7 0,-29-5 0,11 12 0,-24-12 0,0 10 0,13-11 0,-30 5 0,21 0 0,-31-5 0,20 5 0,-32-2 0,31-3 0,-36 3 0,27 2 0,-24-5 0,18 10 0,-12-10 0,11 5 0,13 0 0,2-4 0,35 12 0,7-12-514,1 12 514,6-12 0,0 4 0,-26-6 0,15 6 0,-33-4 0,-8 4 0,-8-6 0,-4 5 0,-11-3 0,5 3 514,8-5-514,-11 5 0,25-4 0,-1 4 0,28-5 0,12 0 0,-10 0-446,-26 0 0,1 0 446,41 0 0,-9 0 0,-32 0 0,-3 0 0,0 0 0,33 0 0,-18 0 0,-15 0 0,9 0 0,-41 0 892,23 0-892,-25 0 0,18 0 0,-18 0 0,16 0 0,-15 0 0,17 0 0,11 0 0,-5 0 0,13 0 0,36 0 0,-33 0 0,43 0 0,-36 0 0,-4 0 0,4 0 0,4 0 0,-5 0 0,-29 0 0,6 0 0,-25 0 0,-6 0 0,0 0 0,0 0 0,5-5 0,-3 4 0,3-4 0,-5 5 0,6 0 0,7 0 0,25 0 0,11 0 0,0 0 0,4 0 0,-31 0 0,0 0 0,-21 4 0,-6 1 0,-4 4 0,0 0 0,0 0 0,0 0 0,0 1 0,0-1 0,0 0 0,4 0 0,-3 12 0,3-9 0,-4 15 0,0 3 0,0-5 0,0 18 0,-6-6 0,5 1 0,-5 0 0,6 5 0,0-18 0,0 5 0,-5-10 0,4 20 0,-4-13 0,5 18 0,0-17 0,0 10 0,-4-7 0,2 5 0,-2-15 0,4 1 0,0 13 0,0-10 0,0 11 0,0-15 0,0 1 0,0-1 0,0 15 0,4-17 0,-3 10 0,3-20 0,-4 6 0,0 1 0,0 5 0,0 0 0,0 0 0,0 0 0,0-5 0,0 19 0,4-21 0,-3 15 0,3-20 0,-4 0 0,0 0 0,0 0 0,0 6 0,0-5 0,0 10 0,0-4 0,0 5 0,0 0 0,0 0 0,0 1 0,0-7 0,0 0 0,0-6 0,0 0 0,0 0 0,0 0 0,0 0 0,0 0 0,0-8 0,5-7 0,7-17 0,-5 10 0,4-3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6:52.881"/>
    </inkml:context>
    <inkml:brush xml:id="br0">
      <inkml:brushProperty name="width" value="0.1" units="cm"/>
      <inkml:brushProperty name="height" value="0.1" units="cm"/>
      <inkml:brushProperty name="color" value="#E71224"/>
    </inkml:brush>
  </inkml:definitions>
  <inkml:trace contextRef="#ctx0" brushRef="#br0">294 1570 24575,'-10'-4'0,"-2"3"0,11-7 0,-7 7 0,3-7 0,-4 3 0,0-4 0,-6-1 0,9 1 0,-13-7 0,13 6 0,-9-4 0,6 5 0,-5-6 0,3-1 0,-4 0 0,5-3 0,0 3 0,-1-5 0,-4-1 0,4 7 0,0 0 0,3 1 0,2 3 0,1-3 0,1 5 0,4 0 0,-5-6 0,4-1 0,-8 1 0,8-12 0,-3 10 0,0-6 0,3 3 0,-3-2 0,4 4 0,0-15 0,-4 21 0,3-21 0,-3 21 0,4-22 0,0 17 0,0-18 0,0 18 0,0-16 0,0 15 0,0-10 0,5 0 0,-4 6 0,10-13 0,-5 18 0,0-10 0,3 5 0,-3-1 0,6-5 0,-6 12 0,10-19 0,-9 21 0,11-20 0,-2 11 0,-4 6 0,4-10 0,-7 17 0,2-10 0,-2 10 0,1-5 0,8-3 0,-1 1 0,4-8 0,-1 8 0,-9 2 0,8 0 0,-3 4 0,0-3 0,19-4 0,-21 7 0,20-7 0,-11 7 0,0 1 0,11-2 0,-4 0 0,6 0 0,0-5 0,18 2 0,-20-2 0,11 9 0,-24-1 0,-5 7 0,-1-2 0,-1-1 0,17 4 0,17-11 0,9 5 0,16-8 0,-24 7 0,4-4 0,1 11 0,-20-9 0,11 8 0,-24-2 0,7 4 0,-5 0 0,5 0 0,-12 0 0,4 0 0,-10 0 0,5 0 0,-6 4 0,0 1 0,12 5 0,-4 0 0,18 8 0,-5 0 0,-6-1 0,9 6 0,-21-13 0,15 12 0,-10 0 0,-1 1 0,17 22 0,-19-19 0,25 21 0,-25-29 0,15 17 0,-17-17 0,4 4 0,-5 5 0,-2-15 0,-2 9 0,2-7 0,-8-3 0,9 23 0,-3-14 0,0 10 0,4 5 0,-10-15 0,5 15 0,-2-19 0,-3 19 0,3-21 0,-4 20 0,0-23 0,0 15 0,5-8 0,-4 4 0,4-2 0,-5-9 0,0 23 0,-5-14 0,4 16 0,-4-9 0,1-4 0,2 5 0,-2-12 0,-1 4 0,4-10 0,-4 5 0,1-6 0,3 0 0,-8 5 0,3 9 0,0 0 0,-4-1 0,9-7 0,-3-6 0,-1 5 0,4-3 0,-3 3 0,0-5 0,3 6 0,-9 7 0,9-4 0,-9 8 0,4-10 0,0 0 0,-4 10 0,5-14 0,-7 22 0,1-10 0,0 0 0,0 9 0,5-21 0,-5 22 0,6-18 0,-5 2 0,0-10 0,5-12 0,1-1 0,4-10 0,0 9 0,0-3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7:03.439"/>
    </inkml:context>
    <inkml:brush xml:id="br0">
      <inkml:brushProperty name="width" value="0.1" units="cm"/>
      <inkml:brushProperty name="height" value="0.1" units="cm"/>
      <inkml:brushProperty name="color" value="#008C3A"/>
    </inkml:brush>
  </inkml:definitions>
  <inkml:trace contextRef="#ctx0" brushRef="#br0">823 1431 24575,'-16'4'0,"2"-3"0,4 3 0,1-4 0,0 0 0,-12 0 0,4 0 0,-11 0 0,0 5 0,-10-4 0,0 5 0,-6-6 0,8 5 0,6-3 0,7 3 0,9-5 0,0-5 0,3 4 0,-3-8 0,5 8 0,-6-7 0,5 6 0,-5-6 0,1 7 0,7-7 0,-11 6 0,11-6 0,-7 3 0,-1-4 0,5 3 0,-10-8 0,10 12 0,-10-12 0,9 9 0,-3-5 0,5 5 0,-1-9 0,1 8 0,3-9 0,-2 6 0,3 0 0,-5-5 0,1 3 0,3-3 0,-3-1 0,4 5 0,-1-4 0,-2-1 0,2-1 0,0 1 0,-3 0 0,3-6 0,-4 9 0,4-15 0,-2 17 0,2-17 0,0 15 0,-4-14 0,9 15 0,-4-3 0,0-7 0,3 9 0,-3-10 0,5 13 0,0-5 0,-4 3 0,3-15 0,-3 8 0,4-4 0,0 2 0,0 4 0,0 0 0,0-3 0,0 8 0,0-3 0,0-1 0,0-1 0,0 1 0,0-5 0,0 9 0,0-8 0,4 8 0,-3-3 0,3-1 0,-4 5 0,4-5 0,-3 6 0,3-5 0,0 3 0,-3-9 0,7 10 0,-7-10 0,7 10 0,-7-10 0,8 10 0,-8-5 0,7 6 0,-7-5 0,7 3 0,-3-3 0,5-1 0,-1 5 0,-4-10 0,4 9 0,-4-3 0,4 0 0,-3 3 0,2-3 0,-7 5 0,7-1 0,-3 1 0,5 0 0,-5 0 0,3 0 0,-3 0 0,4 0 0,-4 0 0,3 4 0,-7-3 0,7 7 0,-7-7 0,7 7 0,-7-7 0,7 7 0,-7-8 0,13 4 0,-8-5 0,9 1 0,-1-1 0,-4 1 0,5-1 0,-6 5 0,0-3 0,0 7 0,0-7 0,6 2 0,-5 1 0,5-4 0,-6 8 0,0-3 0,0 4 0,0 0 0,0-4 0,0 3 0,0-3 0,6 4 0,-5 0 0,25 0 0,-9-5 0,6 3 0,9-3 0,-21 5 0,22-6 0,-19 5 0,0-4 0,-9 5 0,-5 0 0,0 0 0,1 0 0,-1 0 0,0 0 0,0 0 0,0 0 0,0 0 0,0 0 0,0 0 0,0 0 0,0 0 0,0 0 0,1 0 0,-1 0 0,0 0 0,0 0 0,5 0 0,-3 0 0,9 0 0,-5 0 0,1 0 0,11 0 0,-10 0 0,6 0 0,-9 0 0,-9 4 0,3-3 0,-3 3 0,4-4 0,1 0 0,4 0 0,-4 0 0,10 0 0,-9 0 0,8 0 0,4 0 0,-6 0 0,5 0 0,-8 0 0,-3 0 0,3 0 0,-5 0 0,0 0 0,0 0 0,0 0 0,0 0 0,1 0 0,-1 0 0,0 0 0,5 0 0,2 0 0,5 0 0,0 0 0,0 0 0,1 0 0,-7 0 0,5 0 0,-9 0 0,3 0 0,-5 0 0,0 0 0,0 0 0,6 0 0,1 0 0,0 0 0,3 0 0,-3 0 0,0 0 0,-2 0 0,-4 0 0,-1 0 0,5 0 0,2 0 0,0 0 0,3 0 0,-8 0 0,9 0 0,-10 0 0,5 0 0,-6 0 0,0 0 0,5 0 0,2 0 0,5 0 0,0 0 0,1 0 0,-1 0 0,-5 0 0,3 0 0,-8 0 0,3 0 0,1 0 0,1 0 0,-1 0 0,5 0 0,-4 0 0,0 0 0,-2 0 0,-5 0 0,0 0 0,6 0 0,-5 0 0,17-6 0,-10 5 0,11-4 0,-7 5 0,1 0 0,-7-4 0,5 3 0,-9-3 0,3 4 0,-5 0 0,0 0 0,0 0 0,6 0 0,1 0 0,5 0 0,7-6 0,1 5 0,1-4 0,-2 5 0,-13 0 0,5 0 0,-9 0 0,3 0 0,-5 0 0,6 0 0,0 0 0,1 0 0,4 0 0,-9 0 0,8 0 0,-3 0 0,0 0 0,-2 0 0,-4 0 0,-1 0 0,0 0 0,5 0 0,-3 0 0,3 0 0,1 0 0,7 0 0,-4 0 0,8 0 0,-3 0 0,-6 0 0,4 0 0,-6 0 0,-5 0 0,5 0 0,-6 0 0,0 0 0,0 0 0,0 0 0,5 0 0,-3 0 0,3 0 0,-5 0 0,6 0 0,-5 0 0,5 0 0,-6 0 0,0 4 0,12-3 0,-9 3 0,15-4 0,-12 4 0,1-2 0,4 2 0,-4-4 0,20 6 0,-11-4 0,11 4 0,-15-6 0,0 5 0,0-4 0,0 3 0,-5-4 0,4 0 0,-4 0 0,-1 4 0,5-3 0,-9 4 0,9-5 0,10 0 0,-5 0 0,5 0 0,-3 0 0,-15 4 0,9-3 0,-12 3 0,0-4 0,6 0 0,-5 0 0,5 4 0,6-3 0,-4 3 0,18-4 0,-12 0 0,5 0 0,0 5 0,-11-4 0,4 5 0,-12-6 0,0 0 0,1 0 0,-1 0 0,0 4 0,0-3 0,5 3 0,-3-4 0,9 0 0,-10 0 0,4 0 0,-4 0 0,4 0 0,-4 0 0,5 0 0,-1 0 0,2 0 0,5 0 0,0 0 0,1 0 0,-1 0 0,7 0 0,-5 0 0,-1 0 0,-2 0 0,-10 0 0,5 0 0,-1 0 0,-3 0 0,8 0 0,4 0 0,0 0 0,5 0 0,-7 0 0,0 0 0,-5 0 0,-2 0 0,-5 0 0,0 0 0,1 0 0,-1 0 0,0 0 0,0 0 0,0 0 0,5 0 0,-3 0 0,3 0 0,-5 0 0,0 0 0,1 0 0,-1 0 0,0 0 0,0 0 0,0 4 0,0-3 0,5 3 0,-3-4 0,9 0 0,-4 0 0,-1 4 0,0-3 0,-6 3 0,0-4 0,5 0 0,-3 0 0,9 0 0,-10 0 0,10 0 0,-10 0 0,10 0 0,-9 0 0,3 0 0,-5 0 0,0 0 0,0 0 0,0 0 0,6 0 0,-5 0 0,5 0 0,-1 0 0,-3 0 0,-1 4 0,-2-3 0,-3 3 0,10 1 0,1 1 0,-1 0 0,-4 2 0,-3-7 0,-3 7 0,4-7 0,-4 8 0,3-8 0,-7 7 0,7-7 0,-7 7 0,7-3 0,3 9 0,-5-3 0,8 3 0,-9-9 0,0 3 0,3-3 0,-7 4 0,7 0 0,-7 6 0,7-5 0,-7 10 0,3-9 0,1 8 0,-4-3 0,4 5 0,-5 1 0,5 5 0,-4-4 0,5 5 0,-6 0 0,0 2 0,0-1 0,0 6 0,0-6 0,0 1 0,-5-2 0,4-7 0,-4 0 0,5 0 0,0-5 0,-5 4 0,4-10 0,-4 5 0,5-6 0,-4 0 0,3 0 0,-3 0 0,4 0 0,0 0 0,0 0 0,-4 6 0,3-5 0,-4 10 0,1-9 0,3 8 0,-3-3 0,0 0 0,3 4 0,-8-4 0,8 5 0,-4 0 0,0 7 0,3-5 0,-8 11 0,3-4 0,0 6 0,-4 0 0,5-6 0,-5-2 0,5-7 0,-2-5 0,2 3 0,1-8 0,-4 3 0,8-5 0,-7 1 0,-3-1 0,0 6 0,-9-3 0,4 3 0,0-9 0,-4 3 0,4-8 0,-5 9 0,-7-9 0,-1 4 0,-16 1 0,7-5 0,-14 5 0,6-6 0,-9 0 0,1 0 0,0 0 0,-10 0 0,7 0 0,-6-6 0,8 5 0,9-5 0,2 6 0,7 0 0,1-6 0,0 5 0,-18-11 0,6 10 0,-8-4 0,4 6 0,13 0 0,-13 0 0,14 0 0,-6-6 0,14 5 0,-5-5 0,6 6 0,-1 0 0,-4 0 0,4 0 0,-6-5 0,6 4 0,-4-5 0,11 6 0,-5 0 0,7 0 0,0 0 0,0 0 0,-7 0 0,5 0 0,-12 0 0,6 0 0,-15 0 0,-3 0 0,-7 0 0,0 0 0,-1 0 0,1 0 0,8 0 0,1 0 0,9 0 0,0-5 0,0 4 0,-1-5 0,1 6 0,7 0 0,-6 0 0,6 0 0,-8 0 0,1 0 0,0 0 0,0 0 0,6 0 0,-5 0 0,13 0 0,-6 0 0,7 0 0,-1 0 0,1 0 0,-7 0 0,5 0 0,-19 6 0,2-4 0,-14 4 0,0 0 0,7-5 0,3 11 0,15-11 0,1 5 0,12-6 0,-4 0 0,10 0 0,-10 0 0,9 0 0,-15 0 0,2 5 0,-6-4 0,-4 5 0,4-6 0,6 0 0,-9 5 0,20-4 0,-8 5 0,12-6 0,0 0 0,0 0 0,-5 0 0,3 0 0,-15 0 0,13 0 0,-20 0 0,21 0 0,-9 0 0,7 0 0,3 0 0,-9 0 0,10 0 0,-10 0 0,10 0 0,-17 0 0,10 0 0,-35 6 0,30-5 0,-22 5 0,33-6 0,-9 0 0,10 0 0,-4 0 0,-1 0 0,-1 0 0,-5 0 0,0-4 0,0 2 0,0-2 0,-7 4 0,10-4 0,-3 3 0,12-3 0,0 4 0,0-4 0,0 3 0,0-3 0,-6 4 0,5 0 0,-10 0 0,10-5 0,-5 4 0,6-3 0,0 4 0,0 0 0,8-4 0,2-1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7:08.395"/>
    </inkml:context>
    <inkml:brush xml:id="br0">
      <inkml:brushProperty name="width" value="0.1" units="cm"/>
      <inkml:brushProperty name="height" value="0.1" units="cm"/>
      <inkml:brushProperty name="color" value="#008C3A"/>
    </inkml:brush>
  </inkml:definitions>
  <inkml:trace contextRef="#ctx0" brushRef="#br0">428 1260 24575,'-21'6'0,"-1"4"0,1-9 0,0 8 0,5-8 0,2 4 0,5-5 0,0 0 0,0 0 0,-1 0 0,5-4 0,-8 3 0,7-3 0,-5 0 0,3 3 0,3-7 0,-4 7 0,4-7 0,-3 7 0,3-7 0,-4 3 0,4-4 0,-9-1 0,8 5 0,-5-4 0,3 8 0,7-7 0,-7 3 0,3-4 0,-4 0 0,4-1 0,-3 1 0,3 0 0,-5-5 0,1 7 0,-1-6 0,5 8 0,-3-4 0,7 0 0,-3 0 0,4 0 0,-4-1 0,3 1 0,-3 0 0,4-5 0,0 3 0,-4-3 0,3-1 0,-3 5 0,4-4 0,0 4 0,0 1 0,0 0 0,0 0 0,0 0 0,0 0 0,0 0 0,0-6 0,0 5 0,0-10 0,4 10 0,-3-17 0,7 15 0,-7-14 0,3 15 0,0-3 0,-3 5 0,3 0 0,-4-1 0,4 1 0,-3 0 0,3 0 0,-4 0 0,0 0 0,0 0 0,0 0 0,0 0 0,0 0 0,0 0 0,0-1 0,0 1 0,0 0 0,0 0 0,0-5 0,0 3 0,-4-3 0,3 5 0,-3-6 0,4 5 0,-4-5 0,3 6 0,-3 0 0,4-5 0,-4 3 0,3-3 0,-3-1 0,0 5 0,3-10 0,-3 10 0,-1-10 0,4 9 0,-9-8 0,9 8 0,-7-3 0,7 5 0,-4-1 0,5 1 0,0 0 0,0 0 0,-4-5 0,3 3 0,-4-3 0,5 5 0,0 0 0,0 0 0,0-1 0,0 1 0,0 0 0,0 0 0,0 0 0,0 0 0,0 0 0,0-6 0,0 5 0,0-4 0,4 5 0,-3-1 0,3 1 0,0 0 0,-3 0 0,7 4 0,-7-3 0,7 7 0,-7-7 0,7 7 0,-3-7 0,4 7 0,1-7 0,-1 7 0,0-7 0,0 7 0,0-3 0,5 4 0,-3 0 0,3-4 0,1 3 0,1-4 0,-1 5 0,5 0 0,-9-4 0,3 3 0,-5-3 0,0 4 0,0 0 0,0 0 0,0 0 0,6 0 0,-5 0 0,10 0 0,-9 0 0,3 0 0,-5 0 0,0 0 0,0 0 0,0 0 0,1 0 0,-1 0 0,0 0 0,12 0 0,-9 4 0,21-3 0,-21 3 0,30-4 0,-28 5 0,15-4 0,-8 3 0,-9-4 0,9 0 0,-12 4 0,13-3 0,-10 3 0,9-4 0,0 5 0,-9-4 0,15 5 0,-12-6 0,1 0 0,-1 0 0,-6 0 0,0 0 0,0 0 0,0 0 0,0 0 0,6 0 0,-5 0 0,5 0 0,-6 0 0,5 0 0,-3 0 0,3 0 0,-5 0 0,6 0 0,7 5 0,1-4 0,-1 5 0,5-6 0,-15 0 0,15 0 0,-17 4 0,4-3 0,-4 3 0,-1-4 0,0 4 0,0-3 0,5 3 0,-3-4 0,9 0 0,-5 0 0,1 4 0,4-3 0,-10 3 0,5-4 0,-6 0 0,0 0 0,0 0 0,0 0 0,6 0 0,-5 0 0,1 4 0,-3-3 0,-3 3 0,4-4 0,0 0 0,0 0 0,0 0 0,0 0 0,0 4 0,0-3 0,6 3 0,1-4 0,-1 0 0,0 0 0,-6 0 0,0 0 0,-4 4 0,3-3 0,-3 3 0,4-4 0,0 0 0,0 0 0,1 4 0,-1 1 0,-4 5 0,3-1 0,-3 0 0,5 5 0,-1-3 0,-3 3 0,2-5 0,-7 0 0,3 0 0,0 6 0,-2-5 0,2 10 0,0-9 0,-3 8 0,3 4 0,0-6 0,-3 10 0,3-11 0,-4 5 0,5 0 0,-4 0 0,4 0 0,-5 1 0,0-1 0,0 0 0,0-5 0,0 4 0,0 2 0,0 1 0,0-1 0,0 5 0,0-10 0,0 6 0,0-3 0,0-10 0,0 5 0,0-6 0,-4 0 0,3 5 0,-3-3 0,0 3 0,3-5 0,-3 6 0,4-5 0,-5 10 0,4-10 0,-4 5 0,1-10 0,3 3 0,-3-3 0,-5 9 0,6 2 0,-10 0 0,8-1 0,-11 6 0,5-9 0,-5 14 0,7-15 0,-1 3 0,5-5 0,-3-4 0,-3 4 0,-4-3 0,-1 4 0,-4-4 0,-11 10 0,7-9 0,-12 7 0,20-6 0,-4-2 0,4-1 0,-5 9 0,0-11 0,5 6 0,-4-4 0,4 1 0,-5 0 0,0 3 0,-15-2 0,11 4 0,-5-4 0,10-2 0,10-5 0,-5 0 0,6 0 0,0 0 0,-6 0 0,5 0 0,-10 0 0,4 0 0,1 0 0,-5 5 0,4-4 0,0 4 0,-4-5 0,10 0 0,-25 0 0,16 0 0,-17 0 0,8 0 0,5 0 0,1 0 0,7 0 0,6 0 0,0 0 0,0 0 0,0 0 0,0 0 0,0 0 0,0-4 0,-13 3 0,5-3 0,-6 4 0,4 0 0,3 0 0,0 0 0,2 0 0,4 0 0,1 0 0,0 0 0,0 0 0,0 0 0,0 0 0,0 0 0,-6 0 0,5 0 0,-4 0 0,4 0 0,1 0 0,0 0 0,4 0 0,1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7:26.926"/>
    </inkml:context>
    <inkml:brush xml:id="br0">
      <inkml:brushProperty name="width" value="0.1" units="cm"/>
      <inkml:brushProperty name="height" value="0.1" units="cm"/>
      <inkml:brushProperty name="color" value="#00A0D7"/>
    </inkml:brush>
  </inkml:definitions>
  <inkml:trace contextRef="#ctx0" brushRef="#br0">669 1418 24575,'-9'9'0,"4"1"0,-3-5 0,3-1 0,-4-4 0,0 0 0,0 0 0,-20 6 0,9-5 0,-16 10 0,8-10 0,-1 9 0,-7-9 0,6 5 0,2-6 0,-8 0 0,17 0 0,-10 0 0,20-4 0,0 3 0,-1-3 0,1 0 0,0 3 0,0-7 0,-5 7 0,3-7 0,-3 2 0,5-3 0,-6 4 0,5-3 0,-5 3 0,1-5 0,3 1 0,-3-1 0,5 1 0,0 0 0,0 0 0,-1-5 0,1 3 0,3-9 0,-2 10 0,2-10 0,1 4 0,-4 1 0,8-5 0,-7 9 0,7-9 0,-7 10 0,7-10 0,-3 10 0,0-5 0,3 6 0,-3-5 0,4 3 0,0-8 0,0 3 0,0-5 0,0-7 0,0 5 0,0-5 0,0 7 0,0 5 0,0-4 0,0 4 0,0 1 0,0-5 0,5 4 0,-4-5 0,4 0 0,-5-1 0,0 7 0,0 0 0,0 1 0,0 3 0,0-3 0,0 5 0,4 0 0,-3 0 0,3-1 0,-4 1 0,4-5 0,-3-2 0,4-5 0,0 0 0,-4 5 0,4-4 0,-5 10 0,0-10 0,0 9 0,0-3 0,0 5 0,0-6 0,0 5 0,4-4 0,-3 4 0,3-4 0,-4-2 0,0-5 0,0 0 0,0 0 0,0-1 0,0 1 0,0 0 0,0-7 0,0 5 0,0-4 0,0 5 0,0 7 0,0 0 0,0 6 0,0 0 0,4 0 0,-3 0 0,7 4 0,-3 1 0,4 4 0,0 0 0,0 0 0,6 0 0,1 0 0,5 0 0,0 0 0,-5 4 0,4-3 0,-5 3 0,7-4 0,-1 4 0,15-2 0,-12 2 0,7-4 0,-11 5 0,-10-4 0,10 4 0,-9-5 0,3 4 0,0-3 0,26 3 0,-12-4 0,24 0 0,-30 0 0,13 0 0,-12 0 0,-1 0 0,-2 0 0,-9 0 0,3 0 0,-5 0 0,0 0 0,0 0 0,0 0 0,6 0 0,1 0 0,11 0 0,3 0 0,6-5 0,1 3 0,-8-3 0,6 5 0,-18-4 0,4 3 0,-12-3 0,0 4 0,1 0 0,4 0 0,-4 0 0,5-4 0,-1 3 0,-3-3 0,3 4 0,1 0 0,1 0 0,-1 0 0,0 0 0,-6 0 0,12 0 0,-3 0 0,9 0 0,-5 0 0,13 0 0,-10-5 0,11 4 0,-15-4 0,7 5 0,-5 0 0,20 0 0,-18 0 0,5 0 0,-10 0 0,-4 0 0,0 0 0,3 0 0,-8 0 0,9 0 0,10 0 0,-5 0 0,11-5 0,-15 4 0,7-3 0,2 4 0,6 0 0,0-6 0,0 5 0,0-4 0,-6 5 0,5 0 0,-13 0 0,6 0 0,-7 0 0,1 0 0,6 0 0,-6 0 0,13 0 0,-6 0 0,8 0 0,-8 0 0,-1-5 0,-7 4 0,-5-4 0,-1 5 0,-6 0 0,0 0 0,5 0 0,2-5 0,5 4 0,0-4 0,7 0 0,2 4 0,6-10 0,0 10 0,1-5 0,-8 1 0,6 4 0,-13-3 0,6 4 0,-6 0 0,-7-4 0,5 3 0,-4-4 0,5 5 0,0 0 0,7-5 0,2 4 0,-1-5 0,6 1 0,-12 4 0,5-9 0,-7 8 0,0-2 0,7 4 0,-5 0 0,4 0 0,1 0 0,2 0 0,6 0 0,-6 0 0,-2 0 0,-7 0 0,-5 0 0,-2 0 0,-5 0 0,6 0 0,0 0 0,7 0 0,-1 0 0,7 0 0,1 0 0,25 0 0,-14 0 0,7 0 0,-19 0 0,-7 4 0,1-2 0,-7 2 0,0 0 0,-1-3 0,-3 3 0,3-4 0,15 6 0,-9-4 0,10 4 0,-10-6 0,-4 0 0,0 0 0,-2 0 0,-5 0 0,-4 4 0,9-3 0,-8 3 0,14-4 0,-4 5 0,12-4 0,1 4 0,8-5 0,-1 5 0,0-4 0,0 5 0,0-6 0,-6 0 0,5 0 0,-13 0 0,6 4 0,-12-2 0,-1 2 0,-1-4 0,-4 0 0,5 0 0,-1 0 0,-3 0 0,3 0 0,-5 4 0,0-3 0,1 3 0,-1-4 0,5 5 0,-3 0 0,3 1 0,7 3 0,-3 2 0,16 2 0,-11 3 0,12-4 0,-18-2 0,4-4 0,-12 2 0,-4-3 0,3 0 0,-7 3 0,8-7 0,-4 8 0,0-4 0,3 0 0,-7 3 0,7-7 0,-7 7 0,7-7 0,-7 7 0,7-7 0,-2 12 0,8-6 0,3 13 0,11-2 0,-5 4 0,19 3 0,-17-8 0,11 1 0,-20-8 0,-2 0 0,-5-5 0,-4 3 0,3-7 0,-7 7 0,8-3 0,-8 4 0,3 0 0,0-4 0,-3 3 0,3-3 0,-4 4 0,4-4 0,-3 3 0,3-2 0,0 3 0,-3 0 0,3 0 0,-4 0 0,0 0 0,4 0 0,-3 0 0,3 0 0,-4 0 0,0 0 0,0 1 0,5 11 0,-3-4 0,3 6 0,-5-9 0,0 1 0,0-5 0,0 4 0,0-4 0,0-1 0,0 0 0,0 0 0,0 0 0,0 12 0,0-9 0,0 9 0,-5-6 0,4-5 0,-4 5 0,1-6 0,3 0 0,-3 0 0,4 0 0,-4 0 0,3 12 0,-7-9 0,7 10 0,-3-8 0,-1 2 0,0 0 0,0-2 0,0-5 0,5 0 0,-4-4 0,3 3 0,-3-2 0,0 3 0,3 0 0,-12 5 0,11 2 0,-12 0 0,9-2 0,-5 1 0,5-5 0,-4 1 0,4-3 0,-4-3 0,0 4 0,-1 5 0,1-3 0,-6 4 0,4-6 0,-8 6 0,-12 4 0,6-2 0,-11 1 0,9-7 0,4 0 0,-5-5 0,0 4 0,5-8 0,-5 3 0,7 0 0,0-4 0,0 4 0,-7 0 0,5-4 0,-5 5 0,7-6 0,0 0 0,-7 0 0,5 0 0,-12 0 0,6 0 0,-1 0 0,-4-6 0,4 5 0,1-4 0,-6 5 0,6-6 0,-8 5 0,1-4 0,0-1 0,-8 5 0,-3-11 0,-7 11 0,0-5 0,-1 0 0,1 4 0,0-4 0,-1 6 0,1-6 0,8 5 0,-7-11 0,-2 10 0,-2-4 0,-7 6 0,10-6 0,0 5 0,-1-5 0,-31 6 0,24 0 0,-10 0 0,29 0 0,14 0 0,-1 0 0,2 0 0,0 0 0,6 0 0,-6 0 0,7 0 0,-1 0 0,-5 5 0,-3-4 0,-6 5 0,-1-1 0,1-4 0,0 5 0,0-6 0,0 0 0,-1 5 0,1-4 0,6 5 0,-4-6 0,11 0 0,-12 0 0,6 0 0,-1 0 0,-4 0 0,4 0 0,-14 0 0,6 0 0,-15 0 0,-2 0 0,-2 0 0,3 0 0,-1 0 0,-3 0 0,-32 0 0,46 0 0,18 0 0,-3 0 0,20 0 0,-1 0 0,1 0 0,0 0 0,-5 0 0,-2 0 0,-5 0 0,0 0 0,0 4 0,-1-2 0,1 2 0,5 0 0,-3-3 0,8 3 0,-15-4 0,13 5 0,-13-4 0,3 8 0,1-3 0,-6 1 0,7 2 0,-1-8 0,1 9 0,0-5 0,5 1 0,2-1 0,-1 0 0,0-4 0,-1 8 0,-4-8 0,-3 8 0,-6-2 0,-1 4 0,-12 2 0,10-2 0,0-3 0,11 1 0,16-8 0,1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39.609"/>
    </inkml:context>
    <inkml:brush xml:id="br0">
      <inkml:brushProperty name="width" value="0.1" units="cm"/>
      <inkml:brushProperty name="height" value="0.1" units="cm"/>
      <inkml:brushProperty name="color" value="#008C3A"/>
    </inkml:brush>
  </inkml:definitions>
  <inkml:trace contextRef="#ctx0" brushRef="#br0">1 30 24575,'12'0'0,"0"0"0,7 0 0,-4 0 0,23 0 0,-10 0 0,36 0 0,-19-5 0,14 3 0,-13-3 0,-18 1 0,4 3 0,-18-3 0,-1 4 0,-5 0 0,0 0 0,0-4 0,0 3 0,0-2 0,0 3 0,0 0 0,-4 0 0,0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7:31.352"/>
    </inkml:context>
    <inkml:brush xml:id="br0">
      <inkml:brushProperty name="width" value="0.1" units="cm"/>
      <inkml:brushProperty name="height" value="0.1" units="cm"/>
      <inkml:brushProperty name="color" value="#00A0D7"/>
    </inkml:brush>
  </inkml:definitions>
  <inkml:trace contextRef="#ctx0" brushRef="#br0">388 1412 24575,'-26'-5'0,"1"4"0,-3-9 0,10 8 0,-8-8 0,10 9 0,0-8 0,2 8 0,9-7 0,-4 3 0,4-4 0,-4 0 0,0 0 0,0 0 0,0 0 0,0 0 0,-1-6 0,1 5 0,3-5 0,-2 6 0,3 0 0,-4 0 0,0 0 0,4 0 0,-3 0 0,7 0 0,-8-6 0,4 5 0,-1-10 0,-2 10 0,2-10 0,1 4 0,-4-5 0,3 5 0,1 1 0,-5-6 0,9 9 0,-4-21 0,1 21 0,3-9 0,-3 6 0,4 5 0,0-5 0,0 6 0,0 0 0,0 0 0,0 0 0,0-6 0,0 5 0,0-10 0,0 10 0,0-17 0,0 15 0,0-9 0,4 12 0,-3 0 0,8-12 0,-8 9 0,9-10 0,-9 13 0,3 0 0,0 4 0,-3-8 0,3 6 0,-4-7 0,0 5 0,0 0 0,4 0 0,-3-6 0,3 5 0,-4-10 0,0 9 0,0-8 0,0 3 0,5-5 0,-4 5 0,4-4 0,-5 10 0,0-10 0,0 9 0,0-3 0,0 5 0,0 0 0,0 0 0,0-1 0,0 1 0,0 0 0,0 0 0,0 0 0,0 0 0,4 0 0,-3 0 0,3 0 0,-4 0 0,0 0 0,0-1 0,0 1 0,0 0 0,4 0 0,-3 0 0,3 0 0,-4 0 0,4 0 0,-3 0 0,3-6 0,0 5 0,-3-5 0,7 6 0,-7 0 0,7 4 0,-7-3 0,7 3 0,-3 0 0,4-3 0,0 3 0,6-5 0,-5 1 0,10-2 0,-4 1 0,0 1 0,-2-1 0,-5 5 0,0 1 0,-4 0 0,3 3 0,-2-3 0,3 4 0,0-4 0,0 3 0,0-3 0,0 4 0,0 0 0,0 0 0,6 0 0,0 0 0,7 0 0,5 0 0,-4 0 0,12 0 0,-6 0 0,16 0 0,-7 0 0,14 0 0,-20 0 0,10 0 0,-24-5 0,3 4 0,-6-3 0,-5 4 0,4 0 0,1 0 0,1 0 0,5 0 0,0 0 0,0 0 0,-5 0 0,4 0 0,-4 0 0,12 0 0,-6 0 0,21 0 0,-18-4 0,25 3 0,-30-4 0,14 5 0,-23 0 0,3 0 0,-5 0 0,1 0 0,4 0 0,2 0 0,5 0 0,0 0 0,0 0 0,15 0 0,-16 0 0,14 0 0,-18 0 0,0 0 0,-2 0 0,-5 0 0,6 0 0,-5 0 0,5 0 0,-1 0 0,26 0 0,-13 0 0,25 0 0,-5 0 0,-13 5 0,26-4 0,-35 8 0,11-8 0,-20 4 0,-2-5 0,-5 0 0,-4 4 0,3-3 0,-2 3 0,-1 0 0,3-3 0,-7 7 0,7-7 0,-7 7 0,7-3 0,-3 4 0,4-3 0,1 7 0,-1-7 0,-3 9 0,2-6 0,-7 5 0,7-7 0,-7 12 0,3-13 0,-4 14 0,0-10 0,4 5 0,-3-6 0,3 5 0,-4-3 0,0 3 0,0-5 0,0 0 0,-4 0 0,3 1 0,-7-5 0,2 8 0,-4-1 0,0 4 0,5-2 0,-4 1 0,4-5 0,-1 4 0,-2-5 0,3 1 0,0-1 0,-3 0 0,7 0 0,-3 0 0,0 0 0,-2 6 0,1-5 0,0 4 0,1-5 0,3 6 0,-3-5 0,4 17 0,-4-15 0,3 15 0,-8-12 0,8 7 0,-4 5 0,0-4 0,-2 20 0,1-18 0,0 11 0,6-15 0,0 0 0,0-5 0,-4-2 0,3 1 0,-3-5 0,4 10 0,0-10 0,0 5 0,0-6 0,0 5 0,0-3 0,0 3 0,0-5 0,0 6 0,0-5 0,0 17 0,0-15 0,0 14 0,0-15 0,0 9 0,0-10 0,0 5 0,4-6 0,-3 0 0,3 0 0,-4 0 0,0 0 0,0 0 0,-5 10 0,0-8 0,-1 8 0,-2-10 0,7 0 0,-7-4 0,3 3 0,-9-2 0,-2 4 0,-5 0 0,0 1 0,-7-5 0,5 3 0,-5-3 0,7 4 0,-7 2 0,5-6 0,1-1 0,7-5 0,6 0 0,-5 0 0,3 0 0,-3 0 0,-1-5 0,5 4 0,-10-3 0,-3-2 0,6 5 0,-10-9 0,12 9 0,-1-8 0,-4 8 0,4-8 0,-5 8 0,0-9 0,0 9 0,-7-3 0,10 0 0,-3 3 0,12-4 0,0 5 0,0 0 0,0 0 0,0 0 0,-6 0 0,5 0 0,-10 0 0,4 0 0,-5 0 0,0 5 0,0-4 0,0 9 0,-1-9 0,1 4 0,0-1 0,-7-2 0,-1 8 0,-8-4 0,1 1 0,7 3 0,-6-9 0,18 4 0,-5-5 0,13 0 0,4 4 0,-3-3 0,3 3 0,-4-4 0,-5 5 0,-2-4 0,0 8 0,-11-3 0,-5 6 0,1-1 0,-20 8 0,26-11 0,-11 9 0,20-16 0,6 4 0,6-5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7:40.499"/>
    </inkml:context>
    <inkml:brush xml:id="br0">
      <inkml:brushProperty name="width" value="0.1" units="cm"/>
      <inkml:brushProperty name="height" value="0.1" units="cm"/>
      <inkml:brushProperty name="color" value="#FFC114"/>
    </inkml:brush>
  </inkml:definitions>
  <inkml:trace contextRef="#ctx0" brushRef="#br0">263 1722 24575,'-15'-21'0,"0"2"0,1 10 0,3-1 0,1 1 0,2-1 0,2-4 0,1 4 0,-4-5 0,3 1 0,-4-2 0,0-5 0,-1 0 0,5 5 0,-4-11 0,4 10 0,0-11 0,1 7 0,0 0 0,4-7 0,-4 5 0,1-5 0,3 12 0,-4 2 0,5-1 0,0 5 0,0-10 0,0 10 0,0-25 0,0 21 0,6-35 0,-5 29 0,11-23 0,-11 26 0,10-16 0,-10 21 0,9-10 0,-9 1 0,7 4 0,-6-18 0,2 12 0,-4 1 0,5 2 0,2-2 0,-1 4 0,3-3 0,-3 6 0,-1 5 0,0-4 0,-5-1 0,4-5 0,-2 3 0,2-1 0,-4 4 0,0 3 0,0-3 0,0 5 0,0-1 0,0 1 0,0 0 0,0 0 0,0 0 0,0 0 0,0 0 0,0 0 0,0 0 0,-4 4 0,3-3 0,-3 3 0,0-1 0,3-2 0,-7 3 0,7-4 0,-8-5 0,8 3 0,-4-3 0,1-1 0,3 5 0,-4-4 0,5 4 0,-5-4 0,4-2 0,-4 0 0,5-3 0,0 3 0,0 0 0,0-4 0,0 4 0,5-5 0,-4 5 0,9-3 0,-5 8 0,5-9 0,-5 10 0,4-5 0,-8 6 0,7 4 0,-7-3 0,7 7 0,-3-3 0,17 4 0,-5 0 0,18 0 0,-6 0 0,15 0 0,-5-5 0,5 3 0,-8-3 0,8 5 0,-12 0 0,4 0 0,-20 0 0,-2 0 0,-9 4 0,3-3 0,-3 3 0,4-4 0,1 0 0,11 5 0,-4-3 0,35 3 0,-18-5 0,20 0 0,10 0 0,-21 0 0,50 0 0,-50 0 0,39 0 0,-48 0 0,6-4 0,-20 3 0,-10-3 0,4 4 0,-5 0 0,1 0 0,-1 0 0,5 0 0,2 0 0,5 0 0,0 0 0,15 0 0,-11 0 0,11 0 0,-15 0 0,15 0 0,-11 0 0,11 0 0,-8 0 0,-6 0 0,13 0 0,23 0 0,-15 0 0,21 0 0,-19 0 0,-7 0 0,14 0 0,-5 0 0,8-4 0,4-1 0,11 2 0,-12-1 0,-2-1 0,-1-1 0,-1 4 0,-8-4 0,-2 1 0,-7 4 0,-1-5 0,0 6 0,-6 0 0,4-5 0,-11 4 0,5-5 0,17 2 0,-18 2 0,13-2 0,-13 4 0,-10-5 0,18 4 0,-12-9 0,19 9 0,-10-9 0,12 9 0,-7-10 0,-8 10 0,-1-5 0,-7 2 0,0 2 0,0-2 0,1 4 0,6-6 0,1 5 0,7-4 0,-6 5 0,4-6 0,-11 5 0,5-4 0,-12 5 0,4 0 0,-4 0 0,5 0 0,0 0 0,7 0 0,1 0 0,16 0 0,10 6 0,2-4 0,7 5 0,-10-1 0,-8-5 0,7 11 0,-15-10 0,-1 9 0,-2-10 0,-12 3 0,11-4 0,-11 5 0,5-4 0,-7 4 0,0 0 0,1-4 0,5 4 0,3 0 0,6-4 0,1 5 0,-1-1 0,0-4 0,0 5 0,-6-2 0,-8-2 0,-7 2 0,-6-4 0,0 4 0,0-3 0,0 3 0,0-4 0,0 4 0,6-3 0,1 8 0,-1-8 0,0 4 0,-6-1 0,0-3 0,0 3 0,0 0 0,0-3 0,0 7 0,0-7 0,6 3 0,-5 0 0,5-3 0,-6 3 0,-4 0 0,3-3 0,-3 4 0,4-5 0,0 0 0,0 0 0,0 0 0,-4 4 0,4-3 0,-4 3 0,4-4 0,5 0 0,-3 4 0,3-3 0,7 3 0,-9 0 0,15-3 0,-17 3 0,5-4 0,-6 4 0,0-3 0,0 3 0,-4 0 0,3-3 0,-3 7 0,0-3 0,3 4 0,-7 0 0,7 0 0,-7 0 0,8 1 0,-4 4 0,0-4 0,5 10 0,-9-9 0,8 9 0,-3-5 0,0 7 0,-1-7 0,-5 5 0,5-4 0,-4 5 0,4 0 0,-5 0 0,0 1 0,0-1 0,0 0 0,0 7 0,0-5 0,0 5 0,0-7 0,0 0 0,0 0 0,0 0 0,0-5 0,0 4 0,0-10 0,0 10 0,0-9 0,0 3 0,0 0 0,0-3 0,0 3 0,0-5 0,0 1 0,0 4 0,0 2 0,0 0 0,0 3 0,-5-3 0,4 5 0,-9 1 0,9-1 0,-8-5 0,8-2 0,-3-5 0,4 0 0,-4 0 0,3 0 0,-7 0 0,2 6 0,-8 1 0,-3 5 0,-4 0 0,0 0 0,5 0 0,1-5 0,0-1 0,4-5 0,-3-1 0,5 0 0,0-4 0,0 4 0,-6-8 0,5 7 0,-5-7 0,6 3 0,0 0 0,-5-3 0,3 7 0,-9-2 0,10-1 0,-10 4 0,4-3 0,-12 5 0,6-5 0,-13 5 0,12-10 0,-11 10 0,4-9 0,-6 8 0,0-3 0,-9 0 0,-1 4 0,0-9 0,-7 4 0,7 0 0,0-5 0,2 5 0,-1-6 0,7 0 0,-14 0 0,5 0 0,-7 0 0,-10 7 0,-12-5 0,-2 4 0,-9-6 0,12 0 0,0 7 0,9-5 0,2 4 0,9-6 0,9 0 0,2 0 0,0 0 0,-12 0 0,-10-6 0,0 4 0,-7-5 0,7 7 0,0 0 0,-7 0 0,16 6 0,-7-4 0,25 4 0,-12-6 0,32 0 0,-16 0 0,25-4 0,-10 3 0,-11-9 0,-8 8 0,-8-9 0,-5 10 0,6-5 0,-9 6 0,1 0 0,8 0 0,2 0 0,14 0 0,2 0 0,7 0 0,0 0 0,-7 0 0,-2 0 0,6 0 0,-17 0 0,-3 0 0,2 0 0,-27 7 0,35-5 0,-28 10 0,7-10 0,13 4 0,-18-6 0,35 5 0,-26-4 0,26 3 0,-17-4 0,19 0 0,-5 0 0,7 0 0,-11 0 0,8 0 0,-8 0 0,-13 0 0,11 0 0,-48 0 0,22 0 0,-37 0 0,19 7 0,9-5 0,-2 11 0,22-5 0,0 0 0,-1-2 0,25-1 0,-11-4 0,15 8 0,0-7 0,-7 8 0,-2-4 0,6 1 0,-17 4 0,21-4 0,-16 0 0,9 3 0,9-9 0,-8 9 0,15-8 0,-3 2 0,9-4 0,1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7:44.537"/>
    </inkml:context>
    <inkml:brush xml:id="br0">
      <inkml:brushProperty name="width" value="0.1" units="cm"/>
      <inkml:brushProperty name="height" value="0.1" units="cm"/>
      <inkml:brushProperty name="color" value="#FFC114"/>
    </inkml:brush>
  </inkml:definitions>
  <inkml:trace contextRef="#ctx0" brushRef="#br0">351 1223 24575,'-9'-14'0,"0"1"0,-5 3 0,3 0 0,-3 1 0,5 0 0,-6-6 0,4-1 0,-4 1 0,6 0 0,-6 1 0,9 3 0,-8-3 0,9-1 0,-5 5 0,-1-17 0,1 10 0,0-6 0,0 9 0,5-1 0,-3 5 0,-4-17 0,5 10 0,-8-5 0,10 2 0,0 9 0,-4-3 0,8-1 0,-7 5 0,7-5 0,-9-6 0,4 4 0,-5-11 0,5 7 0,-3 0 0,8-1 0,-9 1 0,9 5 0,-4-3 0,5 8 0,0-3 0,0 5 0,-4 0 0,3-1 0,-3-4 0,4 4 0,0-5 0,0 1 0,0-2 0,0 0 0,5-4 0,-4 4 0,8 1 0,-8 0 0,3 1 0,0 3 0,-3-9 0,3 10 0,0-4 0,-3-1 0,3 5 0,1-10 0,0 9 0,1-8 0,2 8 0,-3-9 0,1 10 0,2-5 0,-3 6 0,5-5 0,-1 3 0,1-3 0,5 4 0,-5 1 0,10-1 0,-4 0 0,12-2 0,-6 2 0,13-2 0,-12 1 0,5 0 0,-12 5 0,-2 1 0,-5 1 0,0 3 0,0-3 0,0 4 0,13-5 0,-10 3 0,14-3 0,-15 5 0,3 0 0,-5 0 0,0 0 0,0 0 0,6 0 0,7 0 0,1 0 0,12 0 0,2 0 0,-5-5 0,-2 4 0,-10-4 0,-9 5 0,3 0 0,-5 0 0,0 0 0,6 0 0,25 0 0,-6 0 0,19 0 0,-17 0 0,1 0 0,-8 0 0,6 0 0,-18 0 0,10 0 0,-11 0 0,5 0 0,0 0 0,0 0 0,0 0 0,-5 0 0,-5 4 0,-3-3 0,-3 3 0,4-4 0,12 0 0,3 0 0,0 0 0,9 0 0,-8 0 0,-1 4 0,2-3 0,-15 4 0,3-5 0,-5 0 0,0 0 0,1 4 0,11-3 0,-4 3 0,26 2 0,-24-5 0,23 5 0,-30-6 0,9 0 0,-16 4 0,3-3 0,-3 3 0,4 0 0,0-3 0,-4 7 0,3-7 0,-3 3 0,0 0 0,3-2 0,-2 6 0,-1-3 0,3 4 0,-3 0 0,9 5 0,-3-3 0,-1 3 0,-2-5 0,-2 12 0,4-8 0,1 13 0,-2-16 0,2 10 0,-2-9 0,3 23 0,-3-20 0,-2 21 0,-3-19 0,-4 5 0,5 0 0,-4 0 0,4 7 0,-5-5 0,7 29 0,-6-25 0,6 18 0,-7-29 0,0-1 0,0-6 0,0 0 0,0 0 0,0 0 0,0 0 0,0 6 0,0 7 0,-5 1 0,-1 12 0,-6-6 0,6-5 0,-5 10 0,10-17 0,-9 6 0,4-4 0,1 4 0,-4-6 0,3 17 0,1-22 0,-6 21 0,-1-9 0,0 0 0,0-3 0,-3 1 0,13-10 0,-20 21 0,15-21 0,-9 15 0,7-17 0,-6 10 0,4-10 0,-9 5 0,-2 1 0,-1-8 0,-5 7 0,-17 0 0,18-3 0,-25 8 0,5-7 0,-10 0 0,-1 0 0,-12 0 0,37-6 0,-19 0 0,29-7 0,-20 0 0,24 0 0,-11 0 0,21 0 0,0 0 0,0 0 0,0 0 0,0-4 0,-5 3 0,3-3 0,-9 4 0,5-5 0,-1 4 0,-4-8 0,0 4 0,3-1 0,-1-2 0,9 7 0,-6-8 0,5 4 0,-10-6 0,-3 6 0,10-4 0,-13 8 0,15-7 0,-5 6 0,1-6 0,6 7 0,0-3 0,-5-1 0,3 4 0,-3-4 0,5 5 0,0 0 0,4-4 0,-3 3 0,3-3 0,-5 4 0,1 0 0,0 0 0,0-4 0,-5 3 0,3-3 0,-3 4 0,-7-5 0,3 3 0,-4-3 0,7 5 0,6 0 0,0 0 0,0 0 0,4-4 0,1 3 0,4-3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20.286"/>
    </inkml:context>
    <inkml:brush xml:id="br0">
      <inkml:brushProperty name="width" value="0.1" units="cm"/>
      <inkml:brushProperty name="height" value="0.1" units="cm"/>
    </inkml:brush>
  </inkml:definitions>
  <inkml:trace contextRef="#ctx0" brushRef="#br0">1 10 24575,'14'-5'0,"-1"1"0,-4 4 0,0 0 0,5 0 0,-3 0 0,3 0 0,-5 0 0,1 0 0,4 0 0,-4 0 0,5 0 0,-6 4 0,0-3 0,0 7 0,0-3 0,0 4 0,1 5 0,15 20 0,-10-9 0,17 20 0,-19-15 0,3-1 0,-4 6 0,-1-12 0,0 5 0,1 0 0,-2-6 0,2 6 0,-2-6 0,0-7 0,-4 0 0,3-1 0,-4-3 0,5 3 0,-5-5 0,3 0 0,-3-4 0,4 3 0,0-7 0,5 3 0,-3-4 0,15 0 0,-8 0 0,10 0 0,-7 0 0,0 0 0,-5 0 0,-2 0 0,-9-4 0,3 3 0,-7-7 0,8 3 0,-4-4 0,0 0 0,-1 0 0,0 0 0,-3 4 0,3 1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21.109"/>
    </inkml:context>
    <inkml:brush xml:id="br0">
      <inkml:brushProperty name="width" value="0.1" units="cm"/>
      <inkml:brushProperty name="height" value="0.1" units="cm"/>
    </inkml:brush>
  </inkml:definitions>
  <inkml:trace contextRef="#ctx0" brushRef="#br0">707 0 24575,'-9'5'0,"-6"9"0,5-12 0,-5 12 0,1-4 0,4 0 0,-10 10 0,-5 5 0,7-2 0,-11 7 0,6-8 0,-18 17 0,9-12 0,-2 12 0,14-18 0,-5 9 0,7-7 0,-11 2 0,12-5 0,2-9 0,-23 20 0,18-13 0,-18 10 0,22-14 0,1-4 0,6-1 0,0-4 0,0 3 0,0-7 0,0 7 0,0-3 0,0 0 0,-6 4 0,5-8 0,-5 8 0,1-3 0,3-1 0,1 4 0,2-8 0,3 3 0,0 0 0,1-3 0,4 3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23.864"/>
    </inkml:context>
    <inkml:brush xml:id="br0">
      <inkml:brushProperty name="width" value="0.1" units="cm"/>
      <inkml:brushProperty name="height" value="0.1" units="cm"/>
    </inkml:brush>
  </inkml:definitions>
  <inkml:trace contextRef="#ctx0" brushRef="#br0">232 1 24575,'0'14'0,"0"4"0,0-7 0,-4 3 0,3 7 0,-3-3 0,4 24 0,0-17 0,0 11 0,0-15 0,0 7 0,0-10 0,0 3 0,0-7 0,0-3 0,4 3 0,1-9 0,0 3 0,3-7 0,-3 3 0,4-4 0,1 4 0,4-3 0,9 3 0,-6-8 0,4 3 0,-6-7 0,-5 2 0,5-3 0,-1-1 0,-3-5 0,4 4 0,0-9 0,11-13 0,-7 8 0,8-21 0,-11 23 0,-4-4 0,-1 5 0,-2 1 0,-4 5 0,1 2 0,-2 5 0,0 4 0,-3-3 0,3 3 0,-4 23 0,0-1 0,0 20 0,0-3 0,0-4 0,0 6 0,0 0 0,0 0 0,0 1 0,0-1 0,-5 0 0,3 8 0,-8-5 0,8 13 0,-8-14 0,4 0 0,-1-16 0,2-2 0,1-9 0,3 3 0,-7-5 0,7 0 0,-7 0 0,3 0 0,-4 1 0,0-1 0,0 0 0,0 0 0,0 0 0,-1-4 0,1 3 0,0-3 0,-5 5 0,-2 0 0,-5 5 0,0-3 0,-1 3 0,1-4 0,5-5 0,2 2 0,5-7 0,0 7 0,0-7 0,0 3 0,-6-4 0,-1 0 0,-5 0 0,0 0 0,-7-5 0,5 4 0,1-9 0,2 9 0,10-3 0,-1 0 0,3 3 0,3-7 0,-4 7 0,0-7 0,0 3 0,0-4 0,4 0 0,1 0 0,0 0 0,3 0 0,-4-1 0,5 1 0,0 0 0,0 0 0,5 4 0,0-3 0,4 3 0,0 0 0,5-4 0,-3 8 0,-1-8 0,-2 8 0,-3-3 0,4 0 0,0 3 0,0-3 0,1 4 0,-5-4 0,3 3 0,-3-3 0,0 4 0,-1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26.702"/>
    </inkml:context>
    <inkml:brush xml:id="br0">
      <inkml:brushProperty name="width" value="0.1" units="cm"/>
      <inkml:brushProperty name="height" value="0.1" units="cm"/>
    </inkml:brush>
  </inkml:definitions>
  <inkml:trace contextRef="#ctx0" brushRef="#br0">75 155 24575,'-5'9'0,"-4"5"0,3 2 0,-4 0 0,0 4 0,0-5 0,4 7 0,-5 13 0,10-15 0,-5 15 0,6-25 0,0 10 0,0-10 0,0 5 0,4-6 0,-3 0 0,7 0 0,-7 5 0,7-3 0,-3 3 0,4-9 0,-4 3 0,3-7 0,-3 8 0,5-8 0,-1 7 0,5-7 0,-3 3 0,3 0 0,-5-3 0,0 3 0,0-4 0,0 0 0,0 0 0,1 0 0,-1 0 0,0 0 0,5-5 0,2-1 0,12-10 0,1-3 0,1-3 0,5-2 0,-13 2 0,6 0 0,-7 1 0,-4-1 0,-7 7 0,0-5 0,-9 9 0,8-8 0,-7 8 0,2-9 0,-4 10 0,0-10 0,0 10 0,-4-10 0,2 9 0,-13-15 0,12 14 0,-11-10 0,8 8 0,-3 4 0,-1-1 0,-5-2 0,5 6 0,0-7 0,-4 4 0,8 1 0,-9 3 0,1-3 0,3 4 0,-3-1 0,5 2 0,0 4 0,0 0 0,-6 0 0,5 0 0,-5 0 0,-6 0 0,4 0 0,-11 5 0,12 0 0,-4 6 0,4-1 0,0 0 0,2-5 0,5 3 0,4-3 0,-3 1 0,7 2 0,-3-3 0,4 4 0,0-4 0,0-1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28.378"/>
    </inkml:context>
    <inkml:brush xml:id="br0">
      <inkml:brushProperty name="width" value="0.1" units="cm"/>
      <inkml:brushProperty name="height" value="0.1" units="cm"/>
    </inkml:brush>
  </inkml:definitions>
  <inkml:trace contextRef="#ctx0" brushRef="#br0">111 100 24575,'-12'15'0,"-1"-1"0,8-5 0,0 0 0,-10 12 0,12-4 0,-12 11 0,9-6 0,0-1 0,-4 0 0,3 24 0,0-18 0,0 19 0,7-25 0,0 0 0,0 0 0,0 0 0,0-5 0,0 4 0,5-4 0,0 0 0,5-2 0,-5-5 0,3 0 0,-3-4 0,0 3 0,3-7 0,-2 3 0,-1 0 0,3-3 0,-3 3 0,4 0 0,0 2 0,5-1 0,-3-1 0,9 0 0,-5-3 0,1 4 0,4-5 0,-10 0 0,5 0 0,-6 0 0,0-4 0,0 3 0,0-7 0,6 2 0,-5-3 0,10-6 0,-4-1 0,5-5 0,-5 0 0,4 4 0,-8-3 0,4 4 0,-11-5 0,4 5 0,-8-4 0,9-2 0,-9-1 0,10-12 0,-10 6 0,4-8 0,-5 8 0,0 1 0,0 7 0,-4 0 0,2-1 0,-6 7 0,7-5 0,-8 4 0,3-5 0,0 5 0,-3 2 0,8 5 0,-7-1 0,3 5 0,0-3 0,-3 7 0,7-7 0,-7 7 0,3-3 0,-4 0 0,0 3 0,-6-3 0,0 4 0,-7 0 0,1 0 0,0 0 0,0 0 0,5 0 0,2 4 0,5 1 0,4 0 0,0-1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37.672"/>
    </inkml:context>
    <inkml:brush xml:id="br0">
      <inkml:brushProperty name="width" value="0.1" units="cm"/>
      <inkml:brushProperty name="height" value="0.1" units="cm"/>
    </inkml:brush>
  </inkml:definitions>
  <inkml:trace contextRef="#ctx0" brushRef="#br0">72 88 24575,'-4'14'0,"-1"-1"0,0 1 0,-3-3 0,7 3 0,-3-5 0,4 6 0,-4-5 0,3 17 0,-9-3 0,4 5 0,-6 6 0,6-12 0,1 5 0,5-7 0,0 0 0,0 0 0,0 0 0,0 1 0,5 5 0,-3-4 0,8 5 0,-9-12 0,8 4 0,-4-10 0,5 1 0,-5-3 0,3-7 0,-3 7 0,4-3 0,1 4 0,-1 0 0,0 0 0,5-4 0,-3 3 0,8-7 0,-3 3 0,12 2 0,-10-5 0,23 4 0,-15-5 0,12 0 0,4 0 0,-17 0 0,11 0 0,-15-9 0,-5 3 0,-2-9 0,-4 6 0,-5 0 0,3-5 0,-1-9 0,-1 0 0,-1 1 0,0 2 0,-4-11 0,4 0 0,-5-7 0,0 10 0,0 0 0,0 6 0,0-21 0,0 18 0,0-11 0,0 15 0,-4 5 0,3-4 0,-7 10 0,2-10 0,1 10 0,-4-5 0,8 6 0,-7 0 0,7 0 0,-7 4 0,3-3 0,-4 3 0,4-4 0,-3 0 0,3 0 0,-5 4 0,1-9 0,-1 12 0,5-12 0,-3 13 0,3-7 0,-5 7 0,1-7 0,0 7 0,0-3 0,-5 4 0,-2 0 0,-5 0 0,0 0 0,-1 0 0,1 5 0,0-4 0,5 8 0,2-8 0,5 7 0,0-7 0,0 3 0,4 0 0,5 6 0,1 1 0,9 9 0,0-5 0,22 9 0,-17-11 0,9-1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38.777"/>
    </inkml:context>
    <inkml:brush xml:id="br0">
      <inkml:brushProperty name="width" value="0.1" units="cm"/>
      <inkml:brushProperty name="height" value="0.1" units="cm"/>
    </inkml:brush>
  </inkml:definitions>
  <inkml:trace contextRef="#ctx0" brushRef="#br0">0 1 24575,'0'19'0,"0"1"0,0 16 0,5-4 0,-3 20 0,3-14 0,1 14 0,-4-13 0,4 13 0,2 26 0,-6-23 0,6 21 0,-8-40 0,0-6 0,0-2 0,0-12 0,0 3 0,0-8 0,0 3 0,0-5 0,0 1 0,-4-5 0,3-1 0,-3-4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40.295"/>
    </inkml:context>
    <inkml:brush xml:id="br0">
      <inkml:brushProperty name="width" value="0.1" units="cm"/>
      <inkml:brushProperty name="height" value="0.1" units="cm"/>
      <inkml:brushProperty name="color" value="#008C3A"/>
    </inkml:brush>
  </inkml:definitions>
  <inkml:trace contextRef="#ctx0" brushRef="#br0">0 15 24575,'8'4'0,"5"0"0,1-4 0,5 0 0,5 0 0,10-5 0,0 3 0,5-8 0,-13 9 0,-6-4 0,-7 5 0,-9 0 0,0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40.155"/>
    </inkml:context>
    <inkml:brush xml:id="br0">
      <inkml:brushProperty name="width" value="0.1" units="cm"/>
      <inkml:brushProperty name="height" value="0.1" units="cm"/>
    </inkml:brush>
  </inkml:definitions>
  <inkml:trace contextRef="#ctx0" brushRef="#br0">17 0 24575,'0'14'0,"0"0"0,0 0 0,0 2 0,6 20 0,-4-11 0,4 10 0,-6-7 0,0 10 0,0 8 0,0 9 0,0-1 0,0-8 0,0 6 0,0-20 0,0 19 0,0-32 0,0 10 0,4-24 0,-3 3 0,3-2 0,-4 8 0,0-4 0,0 5 0,0-1 0,0-3 0,0 3 0,0 1 0,0-5 0,0 5 0,-4-10 0,-1-5 0,-5-11 0,5-5 0,-5-5 0,9 0 0,-3 9 0,4 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41.501"/>
    </inkml:context>
    <inkml:brush xml:id="br0">
      <inkml:brushProperty name="width" value="0.1" units="cm"/>
      <inkml:brushProperty name="height" value="0.1" units="cm"/>
    </inkml:brush>
  </inkml:definitions>
  <inkml:trace contextRef="#ctx0" brushRef="#br0">73 67 24575,'-9'5'0,"-1"15"0,0-12 0,-1 19 0,1-11 0,-1 12 0,5-6 0,1 21 0,5-18 0,0 26 0,0-27 0,0 27 0,0-26 0,0 11 0,0-8 0,0-5 0,0 4 0,0-11 0,4-1 0,1-6 0,4 0 0,0-4 0,0 3 0,6-7 0,-5 3 0,10-4 0,10 0 0,-5-5 0,11-1 0,-15 1 0,0-5 0,-5 5 0,-1-5 0,-6 1 0,0 0 0,0 0 0,-4 0 0,3 4 0,-3-3 0,0 3 0,4-10 0,-4 5 0,6-10 0,5-3 0,-9 1 0,9-13 0,-9-3 0,0 12 0,-1-23 0,-6 35 0,6-27 0,-5 16 0,4 1 0,-5-2 0,0 15 0,-5-15 0,4 14 0,-9-15 0,8 17 0,-6-1 0,7 3 0,-7 7 0,7-7 0,-8 7 0,4-3 0,-4 4 0,-12 0 0,9 0 0,-14-5 0,3 4 0,6-4 0,-5 5 0,13 0 0,-12 0 0,9 0 0,-9 4 0,12-3 0,-6 4 0,5-1 0,-5-3 0,6 7 0,4-7 0,1 3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42.597"/>
    </inkml:context>
    <inkml:brush xml:id="br0">
      <inkml:brushProperty name="width" value="0.1" units="cm"/>
      <inkml:brushProperty name="height" value="0.1" units="cm"/>
    </inkml:brush>
  </inkml:definitions>
  <inkml:trace contextRef="#ctx0" brushRef="#br0">1 1 24575,'10'9'0,"3"6"0,-12 7 0,3 1 0,-4 5 0,6 0 0,-5 29 0,5-20 0,-6 54 0,0-27 0,0 8 0,0 20 0,0-48 0,0 37 0,0-47 0,0 11 0,0-29 0,4-5 0,-7-7 0,2-4 0,-9 0 0,5-4 0,-3-1 0,7-10 0,-3 9 0,4-4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43.839"/>
    </inkml:context>
    <inkml:brush xml:id="br0">
      <inkml:brushProperty name="width" value="0.1" units="cm"/>
      <inkml:brushProperty name="height" value="0.1" units="cm"/>
    </inkml:brush>
  </inkml:definitions>
  <inkml:trace contextRef="#ctx0" brushRef="#br0">7 1 24575,'0'19'0,"0"1"0,0 8 0,0-5 0,0 20 0,0 6 0,0-7 0,0 27 0,0-35 0,0 37 0,0-31 0,0 42 0,0-45 0,0 26 0,0-26 0,0-11 0,0 24 0,0-36 0,0 15 0,5-8 0,-4-9 0,5 9 0,-10-16 0,3-5 0,-7-5 0,7-4 0,-3-5 0,4 7 0,0-2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48.827"/>
    </inkml:context>
    <inkml:brush xml:id="br0">
      <inkml:brushProperty name="width" value="0.1" units="cm"/>
      <inkml:brushProperty name="height" value="0.1" units="cm"/>
    </inkml:brush>
  </inkml:definitions>
  <inkml:trace contextRef="#ctx0" brushRef="#br0">0 10 24575,'10'-5'0,"2"4"0,-7-3 0,17 4 0,2 0 0,12 0 0,18 0 0,4 0 0,-7 0 0,9 0 0,-41 0 0,16 0 0,-25 0 0,1 0 0,-7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49.441"/>
    </inkml:context>
    <inkml:brush xml:id="br0">
      <inkml:brushProperty name="width" value="0.1" units="cm"/>
      <inkml:brushProperty name="height" value="0.1" units="cm"/>
    </inkml:brush>
  </inkml:definitions>
  <inkml:trace contextRef="#ctx0" brushRef="#br0">1 1 24575,'14'0'0,"-1"0"0,2 0 0,7 0 0,1 0 0,20 0 0,-24 0 0,30 0 0,-29 0 0,31 0 0,-32 0 0,30 0 0,-29 0 0,22 0 0,-19 0 0,12 0 0,-12 0 0,-1 0 0,-7 0 0,-14 0 0,2 0 0,-7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50.545"/>
    </inkml:context>
    <inkml:brush xml:id="br0">
      <inkml:brushProperty name="width" value="0.1" units="cm"/>
      <inkml:brushProperty name="height" value="0.1" units="cm"/>
    </inkml:brush>
  </inkml:definitions>
  <inkml:trace contextRef="#ctx0" brushRef="#br0">1 0 24575,'14'4'0,"-1"1"0,1 10 0,33 31 0,-17-10 0,31 26 0,-35-25 0,13 3 0,-13-3 0,4-5 0,-11 2 0,10-2 0,-15-2 0,10 0 0,-14-15 0,0 0 0,-1-6 0,-4 0 0,-1 0 0,-4 0 0,-4 0 0,-1 0 0,-4 0 0,0 1 0,0-1 0,0 0 0,-1 0 0,-4 1 0,-2 4 0,-5 3 0,-7 5 0,-1 1 0,-8 1 0,6 6 0,-3-5 0,15-2 0,-8-2 0,17-10 0,-5-1 0,10-10 0,5-5 0,6-9 0,17-11 0,-13 11 0,8-4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52.141"/>
    </inkml:context>
    <inkml:brush xml:id="br0">
      <inkml:brushProperty name="width" value="0.1" units="cm"/>
      <inkml:brushProperty name="height" value="0.1" units="cm"/>
    </inkml:brush>
  </inkml:definitions>
  <inkml:trace contextRef="#ctx0" brushRef="#br0">91 1 24575,'0'36'0,"-5"-5"0,3 22 0,-3-7 0,5 8 0,0 0 0,-5-7 0,3 5 0,-9-6 0,9 1 0,-4-10 0,0 6 0,5-4 0,-11 8 0,11-10 0,-4-14 0,5-9 0,0-5 0,-4-4 0,-1-1 0,-5-4 0,5-4 0,1-1 0,4-9 0,0 7 0,0-2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52.753"/>
    </inkml:context>
    <inkml:brush xml:id="br0">
      <inkml:brushProperty name="width" value="0.1" units="cm"/>
      <inkml:brushProperty name="height" value="0.1" units="cm"/>
    </inkml:brush>
  </inkml:definitions>
  <inkml:trace contextRef="#ctx0" brushRef="#br0">1 23 24575,'14'9'0,"0"6"0,2 7 0,-4 1 0,5 12 0,-6-12 0,1 11 0,-1-4 0,1-1 0,-1 6 0,0-12 0,1 11 0,-1-11 0,-1 0 0,1-4 0,-2-12 0,1 6 0,-1-12 0,0 3 0,0-4 0,6 0 0,7 0 0,25-13 0,2 3 0,0-14 0,1 4 0,-25-2 0,11-2 0,-19 3 0,-3 5 0,-3-4 0,-2 4 0,3-11 0,-2 4 0,-3-5 0,3 0 0,-9 5 0,10-5 0,-10 7 0,3 0 0,-4 5 0,0 2 0,-4 9 0,3 1 0,-3 4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53.471"/>
    </inkml:context>
    <inkml:brush xml:id="br0">
      <inkml:brushProperty name="width" value="0.1" units="cm"/>
      <inkml:brushProperty name="height" value="0.1" units="cm"/>
    </inkml:brush>
  </inkml:definitions>
  <inkml:trace contextRef="#ctx0" brushRef="#br0">9 1 24575,'-5'19'0,"1"1"0,4 48 0,0-28 0,0 53 0,0-44 0,0 24 0,0-16 0,0-1 0,0-4 0,0-14 0,0 6 0,0-14 0,5-2 0,-4-7 0,4-5 0,-5-2 0,0-5 0,0 0 0,0 0 0,0 1 0,0-9 0,0-23 0,0 12 0,0-14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40.835"/>
    </inkml:context>
    <inkml:brush xml:id="br0">
      <inkml:brushProperty name="width" value="0.1" units="cm"/>
      <inkml:brushProperty name="height" value="0.1" units="cm"/>
      <inkml:brushProperty name="color" value="#008C3A"/>
    </inkml:brush>
  </inkml:definitions>
  <inkml:trace contextRef="#ctx0" brushRef="#br0">141 1 24575,'-8'8'0,"3"0"0,-3 5 0,7-4 0,-8 14 0,3-1 0,0 4 0,2 5 0,4-11 0,-6 26 0,4-16 0,-4 33 0,2-27 0,2 26 0,-7-26 0,8 6 0,-9-11 0,9-16 0,-4 4 0,2-15 0,-2 0 0,-3-8 0,0 0 0,0-1 0,4-2 0,0 3 0,0-4 0,4 0 0,-4 3 0,4 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59:54.762"/>
    </inkml:context>
    <inkml:brush xml:id="br0">
      <inkml:brushProperty name="width" value="0.1" units="cm"/>
      <inkml:brushProperty name="height" value="0.1" units="cm"/>
    </inkml:brush>
  </inkml:definitions>
  <inkml:trace contextRef="#ctx0" brushRef="#br0">79 1 24575,'0'14'0,"5"4"0,1-2 0,29 33 0,-12-15 0,15 23 0,-16-20 0,-4-8 0,0-1 0,10 2 0,-9-7 0,6 2 0,-10-5 0,-1-9 0,-3 3 0,4-4 0,-10-1 0,3 0 0,-3 0 0,4 0 0,0 1 0,-4-1 0,3 0 0,-7 0 0,7 0 0,-2 0 0,-1 0 0,-1 0 0,0-4 0,-3 3 0,3-3 0,-4 4 0,-4 1 0,-7-1 0,-5 6 0,-5 1 0,0 1 0,-7 4 0,5-4 0,-11 7 0,11-3 0,-12 3 0,6-1 0,-1 0 0,-6 8 0,12-8 0,-5 3 0,7-6 0,7-9 0,0 3 0,10-5 0,-3-4 0,3-1 0,-4-4 0,4-4 0,1 3 0,4-3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41.737"/>
    </inkml:context>
    <inkml:brush xml:id="br0">
      <inkml:brushProperty name="width" value="0.1" units="cm"/>
      <inkml:brushProperty name="height" value="0.1" units="cm"/>
      <inkml:brushProperty name="color" value="#008C3A"/>
    </inkml:brush>
  </inkml:definitions>
  <inkml:trace contextRef="#ctx0" brushRef="#br0">1 30 24575,'29'-10'0,"-5"5"0,0-4 0,-5 8 0,6-3 0,-10 4 0,9 0 0,-15 0 0,4 0 0,-5 0 0,0 0 0,0 3 0,0 6 0,1 1 0,0 7 0,-4 3 0,-1-4 0,-1 2 0,-2-5 0,3 1 0,-8 5 0,-1-5 0,-10 9 0,1-7 0,-1 4 0,-3-7 0,4 0 0,-4-3 0,-7 9 0,10-9 0,-15 6 0,19-8 0,-12-2 0,14-3 0,-1 1 0,3-3 0,10 2 0,1-3 0,10-4 0,-1 3 0,5-3 0,9 4 0,-10 0 0,9 0 0,-14 0 0,-2 0 0,13 0 0,-12 0 0,18 5 0,-13-4 0,14 8 0,-4-3 0,7 5 0,14 1 0,-22-6 0,6-4 0,-28-6 0,-3-4 0,0-5 0,0 4 0,0-9 0,0 13 0,0-4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42.657"/>
    </inkml:context>
    <inkml:brush xml:id="br0">
      <inkml:brushProperty name="width" value="0.1" units="cm"/>
      <inkml:brushProperty name="height" value="0.1" units="cm"/>
      <inkml:brushProperty name="color" value="#008C3A"/>
    </inkml:brush>
  </inkml:definitions>
  <inkml:trace contextRef="#ctx0" brushRef="#br0">2 0 24575,'5'8'0,"-2"5"0,-3 14 0,0-5 0,0 23 0,0-2 0,0-6 0,0 34 0,0-44 0,0 43 0,0-32 0,0 11 0,0-3 0,0-18 0,0 17 0,0-23 0,0 16 0,0-23 0,0 4 0,-4-6 0,3-4 0,-3 4 0,4-5 0,0 0 0,0 0 0,0 0 0,0 5 0,0-11 0,0 1 0,0-11 0,0 0 0,0-4 0,4-2 0,-3 3 0,3 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43.381"/>
    </inkml:context>
    <inkml:brush xml:id="br0">
      <inkml:brushProperty name="width" value="0.1" units="cm"/>
      <inkml:brushProperty name="height" value="0.1" units="cm"/>
      <inkml:brushProperty name="color" value="#008C3A"/>
    </inkml:brush>
  </inkml:definitions>
  <inkml:trace contextRef="#ctx0" brushRef="#br0">1 0 24575,'9'4'0,"1"0"0,-4 15 0,2-8 0,-2 12 0,-2-14 0,0 9 0,-3 17 0,3-11 0,-4 22 0,0-19 0,0-1 0,0-2 0,0-5 0,0 0 0,0 0 0,0-5 0,0-2 0,4-11 0,-4-6 0,4-5 0,0-7 0,1 3 0,1 3 0,-2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05.108"/>
    </inkml:context>
    <inkml:brush xml:id="br0">
      <inkml:brushProperty name="width" value="0.1" units="cm"/>
      <inkml:brushProperty name="height" value="0.1" units="cm"/>
      <inkml:brushProperty name="color" value="#008C3A"/>
    </inkml:brush>
  </inkml:definitions>
  <inkml:trace contextRef="#ctx0" brushRef="#br0">9 0 24575,'0'14'0,"0"17"0,0-14 0,0 15 0,0-8 0,0 18 0,0-6 0,0 6 0,0-18 0,0-5 0,0-5 0,0 9 0,0-12 0,0 13 0,0-15 0,-4 4 0,3-1 0,-2-2 0,3 2 0,0-4 0,0 1 0,0-5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44.655"/>
    </inkml:context>
    <inkml:brush xml:id="br0">
      <inkml:brushProperty name="width" value="0.1" units="cm"/>
      <inkml:brushProperty name="height" value="0.1" units="cm"/>
      <inkml:brushProperty name="color" value="#008C3A"/>
    </inkml:brush>
  </inkml:definitions>
  <inkml:trace contextRef="#ctx0" brushRef="#br0">40 0 24575,'9'4'0,"7"1"0,-11 3 0,19 7 0,-7 5 0,8 1 0,-6 4 0,1 0 0,-5-10 0,3 9 0,-4-10 0,5 4 0,-4 1 0,2-4 0,-10-2 0,4-5 0,-6-3 0,-1 2 0,4-6 0,-8 6 0,8-3 0,-4 5 0,4-1 0,0 0 0,-3 0 0,2-4 0,-6 3 0,6-6 0,-6 6 0,6-6 0,-6 6 0,2-2 0,-3 3 0,-3 0 0,-2 0 0,-3 0 0,0 5 0,-1-4 0,0 9 0,-4-9 0,-1 9 0,-14 12 0,11-7 0,-11 11 0,18-15 0,-4-1 0,-7 9 0,9-7 0,-14 3 0,16-6 0,1-7 0,1 3 0,4-5 0,-1 0 0,-2 0 0,-2 5 0,-1 1 0,-3 0 0,0 3 0,3-7 0,-3 3 0,5-5 0,4 0 0,-3 0 0,2-4 0,1-4 0,0-9 0,4-5 0,0-5 0,0 9 0,0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55.330"/>
    </inkml:context>
    <inkml:brush xml:id="br0">
      <inkml:brushProperty name="width" value="0.1" units="cm"/>
      <inkml:brushProperty name="height" value="0.1" units="cm"/>
      <inkml:brushProperty name="color" value="#5B2D90"/>
    </inkml:brush>
  </inkml:definitions>
  <inkml:trace contextRef="#ctx0" brushRef="#br0">0 2502 24575,'5'-8'0,"-1"0"0,0-5 0,-3 4 0,3-9 0,0 5 0,-3-19 0,3 10 0,1-16 0,-4 18 0,4-5 0,-5-7 0,0 15 0,0-13 0,0 16 0,0 0 0,5-10 0,-4 9 0,4-5 0,-5 2 0,0-9 0,0 5 0,0-5 0,0-3 0,0 17 0,0-18 0,0 17 0,0-4 0,0-1 0,0 5 0,0-4 0,0 9 0,0-14 0,0 12 0,0-12 0,0 13 0,0-7 0,0-3 0,0 0 0,0-5 0,0 6 0,0 0 0,0-5 0,0 8 0,0-7 0,0 9 0,0-18 0,0 10 0,0-10 0,0 8 0,0 3 0,0-9 0,0 10 0,0-11 0,0 11 0,0-5 0,0 11 0,0-3 0,0 3 0,4-5 0,-3-6 0,3 5 0,0-5 0,-3 1 0,3-3 0,1 1 0,-4-4 0,7 10 0,-7-11 0,3 11 0,1-11 0,-4 5 0,9-6 0,-9 6 0,3-5 0,1 11 0,-4-5 0,7 7 0,-7-1 0,7 0 0,-7 0 0,8 1 0,-8-7 0,7 5 0,-2-11 0,3 11 0,-3-5 0,2 11 0,-3-3 0,0 3 0,4-11 0,-4 5 0,10-11 0,-4 11 0,4-11 0,-5 11 0,0-5 0,-1 7 0,0 4 0,0-4 0,-4 9 0,2-4 0,-2 5 0,3 0 0,0 0 0,1-5 0,4-1 0,1 0 0,5-4 0,0 8 0,-5-8 0,4 7 0,-4-2 0,1-1 0,9 3 0,-2-8 0,10 3 0,0-1 0,0-3 0,7 7 0,-11-2 0,10 4 0,-12 6 0,6-5 0,0 9 0,0-8 0,7 8 0,2-10 0,0 10 0,-2-4 0,-12 1 0,-8 3 0,-6-4 0,-5 2 0,0 2 0,11-7 0,-3 6 0,3-2 0,-6 4 0,-8 0 0,-2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56.232"/>
    </inkml:context>
    <inkml:brush xml:id="br0">
      <inkml:brushProperty name="width" value="0.1" units="cm"/>
      <inkml:brushProperty name="height" value="0.1" units="cm"/>
      <inkml:brushProperty name="color" value="#5B2D90"/>
    </inkml:brush>
  </inkml:definitions>
  <inkml:trace contextRef="#ctx0" brushRef="#br0">0 0 24575,'18'0'0,"5"5"0,3 1 0,6 9 0,0-3 0,-5 3 0,-3-9 0,-10 2 0,-1-4 0,-9 4 0,4-3 0,-3 7 0,3-7 0,-3 8 0,2-5 0,-2 0 0,-1 0 0,0 0 0,-1-3 0,-2 7 0,3-7 0,-4 13 0,0-9 0,0 4 0,0 0 0,0 1 0,0 0 0,-4-2 0,0-3 0,-1-1 0,-2-4 0,2 8 0,-3-6 0,-13 19 0,5-9 0,-18 18 0,3 2 0,7-11 0,2 4 0,9-17 0,8-2 0,-7-1 0,11-2 0,-3-10 0,4 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59.126"/>
    </inkml:context>
    <inkml:brush xml:id="br0">
      <inkml:brushProperty name="width" value="0.1" units="cm"/>
      <inkml:brushProperty name="height" value="0.1" units="cm"/>
      <inkml:brushProperty name="color" value="#5B2D90"/>
    </inkml:brush>
  </inkml:definitions>
  <inkml:trace contextRef="#ctx0" brushRef="#br0">95 406 24575,'13'0'0,"-1"0"0,0 0 0,-2 0 0,7 0 0,10 0 0,8-6 0,0 5 0,10-10 0,-17 5 0,5-5 0,-8-3 0,-11 8 0,4-11 0,-13 12 0,7-8 0,-7 5 0,3 0 0,-4 0 0,0-5 0,-1 4 0,-2-15 0,3 14 0,-4-27 0,0 25 0,-4-14 0,-2 7 0,-2 8 0,-2-12 0,2 14 0,-1-4 0,-9-1 0,7 4 0,-12-4 0,9 5 0,-5 0 0,0-1 0,5 5 0,1 1 0,-5-1 0,7 4 0,-8-4 0,6 5 0,-7 5 0,5 0 0,-9 9 0,15-5 0,-18 24 0,10-9 0,-13 17 0,13-2 0,2-11 0,4 10 0,1-12 0,4 0 0,-4 5 0,4-5 0,0 0 0,1 12 0,5-16 0,0 31 0,0-16 0,0 6 0,0 2 0,0-23 0,0 5 0,9-9 0,-7-9 0,10 4 0,-8-9 0,1 3 0,2-6 0,-3 3 0,4 0 0,0-4 0,0 8 0,11-3 0,-3 0 0,8 4 0,16-2 0,-10-1 0,18 4 0,-22-9 0,30 11 0,-30-11 0,19 6 0,-28-7 0,-7 0 0,2 0 0,-4 0 0,-3-4 0,2 0 0,2-9 0,-3 4 0,6-9 0,-6 4 0,2 0 0,-3-9 0,-1 16 0,-4-8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59.940"/>
    </inkml:context>
    <inkml:brush xml:id="br0">
      <inkml:brushProperty name="width" value="0.1" units="cm"/>
      <inkml:brushProperty name="height" value="0.1" units="cm"/>
      <inkml:brushProperty name="color" value="#5B2D90"/>
    </inkml:brush>
  </inkml:definitions>
  <inkml:trace contextRef="#ctx0" brushRef="#br0">33 8 24575,'8'-4'0,"0"0"0,0 4 0,0 4 0,-4 0 0,4 4 0,-7 0 0,2 5 0,-3 1 0,-5 11 0,-9 26 0,2-19 0,-7 24 0,9-30 0,4 0 0,-3-1 0,8-6 0,-3-6 0,4 5 0,0-9 0,0 4 0,4-5 0,0-3 0,4-2 0,0-3 0,0 0 0,0-3 0,0-2 0,1-8 0,-5-1 0,1 4 0,-5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00.311"/>
    </inkml:context>
    <inkml:brush xml:id="br0">
      <inkml:brushProperty name="width" value="0.1" units="cm"/>
      <inkml:brushProperty name="height" value="0.1" units="cm"/>
      <inkml:brushProperty name="color" value="#5B2D90"/>
    </inkml:brush>
  </inkml:definitions>
  <inkml:trace contextRef="#ctx0" brushRef="#br0">0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01.253"/>
    </inkml:context>
    <inkml:brush xml:id="br0">
      <inkml:brushProperty name="width" value="0.1" units="cm"/>
      <inkml:brushProperty name="height" value="0.1" units="cm"/>
      <inkml:brushProperty name="color" value="#5B2D90"/>
    </inkml:brush>
  </inkml:definitions>
  <inkml:trace contextRef="#ctx0" brushRef="#br0">153 42 24575,'-12'8'0,"-5"1"0,3 4 0,0 1 0,-4 5 0,4 0 0,0-5 0,-4 3 0,8-3 0,1 5 0,1-9 0,7 13 0,-2-11 0,3 8 0,4-3 0,1-3 0,0 0 0,3-1 0,-4-8 0,9 2 0,-4-2 0,9 4 0,-4 0 0,11-4 0,-5-1 0,10 1 0,-9-4 0,3 4 0,-10-5 0,-1-4 0,0-1 0,-4-3 0,9-5 0,-9 3 0,4-7 0,0 3 0,4-18 0,-2 10 0,1-10 0,-5 1 0,-6 13 0,1-12 0,-6 16 0,0-5 0,-4 5 0,3 1 0,-6 9 0,2-8 0,-3 6 0,-1-7 0,1 9 0,0-3 0,-5 2 0,-1 0 0,-4-3 0,4 7 0,-4-3 0,4 4 0,-5 0 0,5 0 0,5 0 0,5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02.003"/>
    </inkml:context>
    <inkml:brush xml:id="br0">
      <inkml:brushProperty name="width" value="0.1" units="cm"/>
      <inkml:brushProperty name="height" value="0.1" units="cm"/>
      <inkml:brushProperty name="color" value="#5B2D90"/>
    </inkml:brush>
  </inkml:definitions>
  <inkml:trace contextRef="#ctx0" brushRef="#br0">210 1 24575,'-4'23'0,"3"-1"0,-7-3 0,1 21 0,1-10 0,-5 18 0,4 9 0,0-19 0,-4 19 0,4-18 0,-12 20 0,11-7 0,-10 7 0,12-20 0,-6 9 0,6-18 0,-4 10 0,9-21 0,-7-5 0,7 9 0,-3-12 0,1 4 0,2-8 0,-3-3 0,4 5 0,0-1 0,-3 0 0,2 0 0,-3 0 0,1 0 0,2 0 0,-3 5 0,4-4 0,-3 0 0,2-2 0,-6-6 0,2 3 0,1-4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02.857"/>
    </inkml:context>
    <inkml:brush xml:id="br0">
      <inkml:brushProperty name="width" value="0.1" units="cm"/>
      <inkml:brushProperty name="height" value="0.1" units="cm"/>
      <inkml:brushProperty name="color" value="#5B2D90"/>
    </inkml:brush>
  </inkml:definitions>
  <inkml:trace contextRef="#ctx0" brushRef="#br0">100 1 24575,'-8'8'0,"0"0"0,0 0 0,-1 5 0,-4 1 0,3 5 0,-5 5 0,7-8 0,2 3 0,-2-1 0,6-7 0,-2 8 0,4-7 0,0-2 0,0 3 0,4-1 0,0-6 0,5 6 0,-4-8 0,6 1 0,-9 2 0,10-6 0,-7 2 0,14-3 0,-9 0 0,14-4 0,-4-2 0,0-3 0,0 0 0,3-6 0,-12 6 0,4-5 0,-8 5 0,-6 1 0,6 0 0,-6 0 0,3 0 0,-1 0 0,-2-5 0,3 4 0,-4-4 0,0 5 0,0-4 0,-4 2 0,3-7 0,-6 8 0,6-4 0,-6 8 0,6-2 0,-6 6 0,6-6 0,-6 6 0,6-6 0,-6 6 0,3-2 0,-4-1 0,0 3 0,-1-2 0,5 3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04.299"/>
    </inkml:context>
    <inkml:brush xml:id="br0">
      <inkml:brushProperty name="width" value="0.1" units="cm"/>
      <inkml:brushProperty name="height" value="0.1" units="cm"/>
      <inkml:brushProperty name="color" value="#5B2D90"/>
    </inkml:brush>
  </inkml:definitions>
  <inkml:trace contextRef="#ctx0" brushRef="#br0">310 1 24575,'-8'14'0,"-7"9"0,0-1 0,-8 17 0,1-5 0,4 12 0,-2-12 0,1 12 0,2-5 0,-1 7 0,6 0 0,0 9 0,0-14 0,-9 40 0,7-27 0,-8 23 0,8 6 0,1-22 0,4 16 0,3-23 0,6-15 0,0-2 0,0-7 0,0-5 0,0-3 0,0-5 0,4-5 0,-3 4 0,3-9 0,-1 4 0,-2-5 0,3 0 0,-1 0 0,-2 0 0,3 0 0,-1 0 0,-2 0 0,3-7 0,-4-2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05.874"/>
    </inkml:context>
    <inkml:brush xml:id="br0">
      <inkml:brushProperty name="width" value="0.1" units="cm"/>
      <inkml:brushProperty name="height" value="0.1" units="cm"/>
      <inkml:brushProperty name="color" value="#008C3A"/>
    </inkml:brush>
  </inkml:definitions>
  <inkml:trace contextRef="#ctx0" brushRef="#br0">1 56 24575,'23'0'0,"-4"0"0,19-5 0,-16 4 0,31-11 0,-29 11 0,37-5 0,-37 2 0,38 3 0,-38-4 0,37 0 0,-37 3 0,29-4 0,-31 6 0,10 0 0,-13 0 0,-5 0 0,3 0 0,-7 0 0,3 0 0,-5 0 0,0 0 0,0 0 0,-4-3 0,0 2 0,-4-3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09.853"/>
    </inkml:context>
    <inkml:brush xml:id="br0">
      <inkml:brushProperty name="width" value="0.1" units="cm"/>
      <inkml:brushProperty name="height" value="0.1" units="cm"/>
      <inkml:brushProperty name="color" value="#5B2D90"/>
    </inkml:brush>
  </inkml:definitions>
  <inkml:trace contextRef="#ctx0" brushRef="#br0">1 1 24575,'12'3'0,"0"2"0,1 7 0,-4-2 0,9 3 0,-9 0 0,27 26 0,-21-8 0,21 13 0,-13-11 0,-1-7 0,32 36 0,-28-28 0,20 19 0,-31-34 0,4 5 0,-8-4 0,-1 5 0,-6-6 0,-4 5 0,0-3 0,0 9 0,4-9 0,-3 9 0,4 12 0,-5-6 0,0 11 0,0-15 0,0 0 0,-5 0 0,4-6 0,-9 5 0,5-11 0,-5 5 0,0-6 0,5-5 0,1 3 0,1-8 0,2 4 0,-7-5 0,3 5 0,1 1 0,-5 5 0,-1 5 0,3-3 0,-10 3 0,14-5 0,-9 0 0,7 0 0,0-5 0,-3-2 0,7-4 0,-6 0 0,6 1 0,-3-1 0,1-4 0,-2 0 0,1-4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07"/>
    </inkml:context>
    <inkml:brush xml:id="br0">
      <inkml:brushProperty name="width" value="0.1" units="cm"/>
      <inkml:brushProperty name="height" value="0.1" units="cm"/>
      <inkml:brushProperty name="color" value="#008C3A"/>
    </inkml:brush>
  </inkml:definitions>
  <inkml:trace contextRef="#ctx0" brushRef="#br0">9 0 24575,'0'14'0,"0"17"0,0-14 0,0 15 0,0-8 0,0 18 0,0-6 0,0 6 0,0-18 0,0-5 0,0-5 0,0 9 0,0-12 0,0 13 0,0-15 0,-4 4 0,3-1 0,-2-2 0,3 2 0,0-4 0,0 1 0,0-5 0,0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08"/>
    </inkml:context>
    <inkml:brush xml:id="br0">
      <inkml:brushProperty name="width" value="0.1" units="cm"/>
      <inkml:brushProperty name="height" value="0.1" units="cm"/>
      <inkml:brushProperty name="color" value="#008C3A"/>
    </inkml:brush>
  </inkml:definitions>
  <inkml:trace contextRef="#ctx0" brushRef="#br0">1 56 24575,'23'0'0,"-4"0"0,19-5 0,-16 4 0,31-11 0,-29 11 0,37-5 0,-37 2 0,38 3 0,-38-4 0,37 0 0,-37 3 0,29-4 0,-31 6 0,10 0 0,-13 0 0,-5 0 0,3 0 0,-7 0 0,3 0 0,-5 0 0,0 0 0,0 0 0,-4-3 0,0 2 0,-4-3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09"/>
    </inkml:context>
    <inkml:brush xml:id="br0">
      <inkml:brushProperty name="width" value="0.1" units="cm"/>
      <inkml:brushProperty name="height" value="0.1" units="cm"/>
      <inkml:brushProperty name="color" value="#008C3A"/>
    </inkml:brush>
  </inkml:definitions>
  <inkml:trace contextRef="#ctx0" brushRef="#br0">0 92 24575,'13'0'0,"3"0"0,-2 0 0,11-5 0,16-2 0,-11 1 0,16-5 0,-26 6 0,11-6 0,-5 1 0,0 4 0,-6-2 0,-7 7 0,-5-3 0,0 4 0,5-4 0,1 3 0,0-3 0,-1 0 0,-5 4 0,0-4 0,-7 4 0,-2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0"/>
    </inkml:context>
    <inkml:brush xml:id="br0">
      <inkml:brushProperty name="width" value="0.1" units="cm"/>
      <inkml:brushProperty name="height" value="0.1" units="cm"/>
      <inkml:brushProperty name="color" value="#008C3A"/>
    </inkml:brush>
  </inkml:definitions>
  <inkml:trace contextRef="#ctx0" brushRef="#br0">118 0 24575,'-5'8'0,"-2"0"0,6 11 0,-6-8 0,6 18 0,-7-13 0,1 30 0,2-16 0,-8 42 0,5 5 0,-5-10 0,6-1 0,-5-11 0,11-29 0,-9 19 0,9-27 0,-3-9 0,0-3 0,4-7 0,-4-7 0,4 3 0,0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1"/>
    </inkml:context>
    <inkml:brush xml:id="br0">
      <inkml:brushProperty name="width" value="0.1" units="cm"/>
      <inkml:brushProperty name="height" value="0.1" units="cm"/>
      <inkml:brushProperty name="color" value="#008C3A"/>
    </inkml:brush>
  </inkml:definitions>
  <inkml:trace contextRef="#ctx0" brushRef="#br0">65 8 24575,'13'0'0,"-2"-3"0,2 2 0,-4-3 0,9 4 0,-9 0 0,4 0 0,-5 0 0,5 0 0,-4 4 0,4-3 0,-5 6 0,0 2 0,1 0 0,0 9 0,0-4 0,0 4 0,-4 7 0,-1-5 0,-8 11 0,-2-11 0,-9 11 0,0-11 0,-14 20 0,8-21 0,-8 14 0,-5-9 0,12-7 0,-18 6 0,24-17 0,-3-2 0,15-7 0,4 2 0,4-6 0,5 2 0,3 1 0,2-4 0,5 7 0,0-7 0,5 7 0,-3-4 0,3 5 0,-5 0 0,0 0 0,-5 0 0,3 0 0,-7 0 0,2 0 0,-4 0 0,5 5 0,1-4 0,5 3 0,-5-1 0,-1-2 0,0 3 0,-4-1 0,4-2 0,-5 3 0,0-4 0,4 0 0,-2 0 0,2 3 0,-3-2 0,-1 3 0,0-4 0,0 0 0,0 0 0,-4-8 0,0 6 0,-4-7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2"/>
    </inkml:context>
    <inkml:brush xml:id="br0">
      <inkml:brushProperty name="width" value="0.1" units="cm"/>
      <inkml:brushProperty name="height" value="0.1" units="cm"/>
      <inkml:brushProperty name="color" value="#008C3A"/>
    </inkml:brush>
  </inkml:definitions>
  <inkml:trace contextRef="#ctx0" brushRef="#br0">74 0 24575,'-5'24'0,"4"4"0,-3-2 0,0 6 0,2 7 0,-2-5 0,-2 21 0,4-12 0,-4 31 0,0-4 0,4 18 0,-4-9 0,-1 7 0,5-8 0,-4-15 0,6-6 0,-5-25 0,4-5 0,-4-8 0,5-6 0,0-5 0,0-7 0,0-9 0,0 2 0,0-5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3"/>
    </inkml:context>
    <inkml:brush xml:id="br0">
      <inkml:brushProperty name="width" value="0.1" units="cm"/>
      <inkml:brushProperty name="height" value="0.1" units="cm"/>
      <inkml:brushProperty name="color" value="#008C3A"/>
    </inkml:brush>
  </inkml:definitions>
  <inkml:trace contextRef="#ctx0" brushRef="#br0">28 49 24575,'-4'12'0,"-2"10"0,2-6 0,-1 8 0,1-10 0,3 25 0,-2-19 0,3 20 0,0-22 0,0 14 0,3-15 0,2 14 0,4-17 0,0 0 0,4 4 0,-3-9 0,2 4 0,1-9 0,-4 3 0,15-6 0,-9 3 0,16-4 0,-11 0 0,18-6 0,-16-3 0,10-3 0,-14-6 0,-3 4 0,-2-5 0,-7 0 0,3-5 0,-8 8 0,4-13 0,-5 13 0,-10-14 0,3 4 0,-7 4 0,3-7 0,2 13 0,0-4 0,-4 3 0,7 8 0,-11-9 0,7 4 0,-4 0 0,1 5 0,9 2 0,-4 6 0,4-3 0,-4 4 0,-5 0 0,4 0 0,-4 0 0,-6 0 0,4 0 0,-16 5 0,16-4 0,-4 4 0,11-1 0,4-4 0,0 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4"/>
    </inkml:context>
    <inkml:brush xml:id="br0">
      <inkml:brushProperty name="width" value="0.1" units="cm"/>
      <inkml:brushProperty name="height" value="0.1" units="cm"/>
      <inkml:brushProperty name="color" value="#008C3A"/>
    </inkml:brush>
  </inkml:definitions>
  <inkml:trace contextRef="#ctx0" brushRef="#br0">34 0 24575,'18'0'0,"-6"0"0,1 4 0,0 1 0,7 9 0,0 1 0,5 1 0,-5 7 0,6 1 0,-9-2 0,15 4 0,-9-4 0,-1-4 0,4 13 0,-16-21 0,4 9 0,-10-11 0,3-3 0,-6 2 0,3-3 0,-1 4 0,-2 0 0,6 0 0,-6 0 0,6 1 0,-6-1 0,6-4 0,-6 3 0,3-2 0,-8 3 0,0 0 0,-4 0 0,0 0 0,-5 0 0,-11 21 0,3-15 0,-13 20 0,14-19 0,-5 5 0,7-1 0,-1 0 0,4-1 0,-2 1 0,1 6 0,1-5 0,1 0 0,0-7 0,5-5 0,-4 6 0,5-5 0,-1 4 0,5-5 0,-4-4 0,7 4 0,-6-8 0,6 8 0,-6-4 0,3 4 0,-4 0 0,0-3 0,3 2 0,-2-6 0,6-1 0,-2-5 0,3-3 0,0 4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5"/>
    </inkml:context>
    <inkml:brush xml:id="br0">
      <inkml:brushProperty name="width" value="0.1" units="cm"/>
      <inkml:brushProperty name="height" value="0.1" units="cm"/>
      <inkml:brushProperty name="color" value="#008C3A"/>
    </inkml:brush>
  </inkml:definitions>
  <inkml:trace contextRef="#ctx0" brushRef="#br0">0 1 24575,'18'0'0,"-1"4"0,2-3 0,0 3 0,5-4 0,-3 0 0,9 5 0,4-4 0,-7 4 0,11-5 0,-22 0 0,2 0 0,-10 0 0,-3 0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06.656"/>
    </inkml:context>
    <inkml:brush xml:id="br0">
      <inkml:brushProperty name="width" value="0.1" units="cm"/>
      <inkml:brushProperty name="height" value="0.1" units="cm"/>
      <inkml:brushProperty name="color" value="#008C3A"/>
    </inkml:brush>
  </inkml:definitions>
  <inkml:trace contextRef="#ctx0" brushRef="#br0">0 92 24575,'13'0'0,"3"0"0,-2 0 0,11-5 0,16-2 0,-11 1 0,16-5 0,-26 6 0,11-6 0,-5 1 0,0 4 0,-6-2 0,-7 7 0,-5-3 0,0 4 0,5-4 0,1 3 0,0-3 0,-1 0 0,-5 4 0,0-4 0,-7 4 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6"/>
    </inkml:context>
    <inkml:brush xml:id="br0">
      <inkml:brushProperty name="width" value="0.1" units="cm"/>
      <inkml:brushProperty name="height" value="0.1" units="cm"/>
      <inkml:brushProperty name="color" value="#008C3A"/>
    </inkml:brush>
  </inkml:definitions>
  <inkml:trace contextRef="#ctx0" brushRef="#br0">1 1 24575,'0'23'0,"0"-1"0,0-3 0,0 0 0,0 0 0,5 5 0,-4 2 0,4 22 0,-5-12 0,0 11 0,0-21 0,0-1 0,0-6 0,0 0 0,0-5 0,3-5 0,-2-2 0,3-3 0,-4 4 0,0 0 0,0-3 0,0-2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7"/>
    </inkml:context>
    <inkml:brush xml:id="br0">
      <inkml:brushProperty name="width" value="0.1" units="cm"/>
      <inkml:brushProperty name="height" value="0.1" units="cm"/>
      <inkml:brushProperty name="color" value="#008C3A"/>
    </inkml:brush>
  </inkml:definitions>
  <inkml:trace contextRef="#ctx0" brushRef="#br0">1 0 24575,'9'8'0,"2"0"0,-10 5 0,6-4 0,-2 15 0,0-9 0,4 10 0,-8-11 0,3 10 0,-4-9 0,0 10 0,0-11 0,-5 9 0,4-12 0,-3 8 0,4-11 0,-4 0 0,3 0 0,-3 0 0,4 0 0,0-4 0,0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8"/>
    </inkml:context>
    <inkml:brush xml:id="br0">
      <inkml:brushProperty name="width" value="0.1" units="cm"/>
      <inkml:brushProperty name="height" value="0.1" units="cm"/>
      <inkml:brushProperty name="color" value="#008C3A"/>
    </inkml:brush>
  </inkml:definitions>
  <inkml:trace contextRef="#ctx0" brushRef="#br0">1 0 24575,'12'0'0,"5"5"0,-3-4 0,10 3 0,3-4 0,-1 0 0,4 0 0,-3 0 0,5 0 0,-6 4 0,-2-3 0,-10 3 0,-1-4 0,-5 0 0,0 0 0,0 0 0,-3 0 0,-2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19"/>
    </inkml:context>
    <inkml:brush xml:id="br0">
      <inkml:brushProperty name="width" value="0.1" units="cm"/>
      <inkml:brushProperty name="height" value="0.1" units="cm"/>
      <inkml:brushProperty name="color" value="#008C3A"/>
    </inkml:brush>
  </inkml:definitions>
  <inkml:trace contextRef="#ctx0" brushRef="#br0">0 1 24575,'9'8'0,"3"-4"0,33 6 0,3-2 0,20 0 0,-4-2 0,-20-6 0,-3 0 0,-28 0 0,-14 0 0,-13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20"/>
    </inkml:context>
    <inkml:brush xml:id="br0">
      <inkml:brushProperty name="width" value="0.1" units="cm"/>
      <inkml:brushProperty name="height" value="0.1" units="cm"/>
      <inkml:brushProperty name="color" value="#008C3A"/>
    </inkml:brush>
  </inkml:definitions>
  <inkml:trace contextRef="#ctx0" brushRef="#br0">211 0 24575,'-5'8'0,"2"0"0,-1 5 0,3 1 0,-4 11 0,1 22 0,-2-9 0,0 31 0,1-26 0,0 6 0,-4 38 0,3-43 0,-1 8 0,-1 0 0,2-14 0,-2 13 0,4-31 0,0-14 0,-1-12 0,-8-8 0,3 0 0,-9-9 0,9 7 0,-4-4 0,1 3 0,7 8 0,-6-4 0,8 5 0,-1 0 0,2 0 0,3 0 0,0 0 0,0-5 0,0 7 0,0-2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21"/>
    </inkml:context>
    <inkml:brush xml:id="br0">
      <inkml:brushProperty name="width" value="0.1" units="cm"/>
      <inkml:brushProperty name="height" value="0.1" units="cm"/>
      <inkml:brushProperty name="color" value="#008C3A"/>
    </inkml:brush>
  </inkml:definitions>
  <inkml:trace contextRef="#ctx0" brushRef="#br0">1 1 24575,'12'0'0,"5"0"0,-3 0 0,4 0 0,7 0 0,-5 0 0,5 0 0,0 0 0,-5 0 0,0 0 0,-7 0 0,-9 3 0,3-2 0,-2 6 0,3-2 0,4 7 0,-2-2 0,7 7 0,-8-8 0,5 9 0,-9-9 0,-1 4 0,-4-5 0,0 0 0,0 5 0,0-4 0,0 4 0,-9 0 0,4-4 0,-13 9 0,8-5 0,-7 2 0,7-2 0,-23 10 0,20-12 0,-20 12 0,6-7 0,5-1 0,-5 1 0,14-7 0,5-1 0,12-12 0,3 3 0,7-5 0,3 2 0,3-1 0,6 0 0,6-1 0,-6-3 0,5 8 0,-16-4 0,4 5 0,-6 0 0,1 0 0,5 0 0,-1 0 0,1 0 0,0 0 0,-5 0 0,3 0 0,-7 4 0,7-3 0,-7 3 0,2-4 0,-4 0 0,0 3 0,0-2 0,5 7 0,-4-7 0,4 3 0,-5-4 0,-3 4 0,2-4 0,-3 4 0,1-8 0,-2 4 0,-3-4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22"/>
    </inkml:context>
    <inkml:brush xml:id="br0">
      <inkml:brushProperty name="width" value="0.1" units="cm"/>
      <inkml:brushProperty name="height" value="0.1" units="cm"/>
      <inkml:brushProperty name="color" value="#008C3A"/>
    </inkml:brush>
  </inkml:definitions>
  <inkml:trace contextRef="#ctx0" brushRef="#br0">75 1 24575,'-4'8'0,"0"10"0,0-2 0,3 15 0,-3-5 0,4 13 0,0 10 0,-5 1 0,3 15 0,-9 23 0,9-29 0,-9 25 0,10-35 0,-4 1 0,5 0 0,-6-4 0,5-12 0,-5-1 0,6-8 0,0-11 0,-3-5 0,2-9 0,-3-8 0,4-12 0,0 10 0,0-5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23"/>
    </inkml:context>
    <inkml:brush xml:id="br0">
      <inkml:brushProperty name="width" value="0.1" units="cm"/>
      <inkml:brushProperty name="height" value="0.1" units="cm"/>
      <inkml:brushProperty name="color" value="#008C3A"/>
    </inkml:brush>
  </inkml:definitions>
  <inkml:trace contextRef="#ctx0" brushRef="#br0">10 1 24575,'0'18'0,"0"4"0,0-8 0,0 10 0,0-4 0,0 11 0,0-5 0,0 6 0,0 0 0,0 8 0,0-7 0,0 7 0,0-8 0,0 0 0,-4-6 0,3-1 0,-3-11 0,4-9 0,3-6 0,-2-7 0,7-5 0,-7 4 0,3 0 0,-4 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25.124"/>
    </inkml:context>
    <inkml:brush xml:id="br0">
      <inkml:brushProperty name="width" value="0.1" units="cm"/>
      <inkml:brushProperty name="height" value="0.1" units="cm"/>
      <inkml:brushProperty name="color" value="#008C3A"/>
    </inkml:brush>
  </inkml:definitions>
  <inkml:trace contextRef="#ctx0" brushRef="#br0">94 1 24575,'4'8'0,"4"0"0,1 5 0,1 1 0,7 4 0,-1 7 0,4 1 0,2 6 0,-2-6 0,2 12 0,-2-16 0,2 16 0,-2-12 0,1 6 0,-5-6 0,-1-1 0,-6-11 0,0 3 0,-4-7 0,-1 2 0,-4-3 0,0-1 0,0 0 0,-4 0 0,0-4 0,-4 3 0,0-2 0,-1 8 0,-10-3 0,8 3 0,-12 1 0,9-4 0,-6 13 0,1-11 0,-9 20 0,12-21 0,-17 22 0,21-17 0,-8 6 0,-1 3 0,9-14 0,-9 15 0,17-17 0,-4 0 0,7-2 0,-2-2 0,-1 3 0,0 0 0,-1 0 0,-2 0 0,6 0 0,-6 0 0,2 0 0,1 0 0,-3-3 0,6 2 0,-6-3 0,6 4 0,-6-3 0,6-2 0,-3-3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50.342"/>
    </inkml:context>
    <inkml:brush xml:id="br0">
      <inkml:brushProperty name="width" value="0.1" units="cm"/>
      <inkml:brushProperty name="height" value="0.1" units="cm"/>
      <inkml:brushProperty name="color" value="#5B2D90"/>
    </inkml:brush>
  </inkml:definitions>
  <inkml:trace contextRef="#ctx0" brushRef="#br0">73 0 24575,'0'20'0,"0"-6"0,-5 6 0,4 3 0,-4-1 0,5 13 0,-5-5 0,3 6 0,-3 0 0,5 0 0,-5 1 0,3-1 0,-9 0 0,10 0 0,-4 1 0,-1 7 0,4-6 0,-4 6 0,6-7 0,0-1 0,0-7 0,0 6 0,-5-6 0,3 8 0,-3-1 0,5 0 0,0 0 0,0-6 0,0 5 0,0-13 0,0 13 0,0-5 0,0 6 0,0 0 0,0 0 0,0 1 0,0-1 0,0 0 0,0 0 0,0-6 0,0 4 0,0-4 0,0 6 0,0-6 0,0 4 0,0-4 0,0 6 0,0 0 0,5-6 0,-4 4 0,4-4 0,-1 0 0,-2-3 0,2 1 0,2 2 0,-5 14 0,4-6 0,1 15 0,-4-15 0,4 6 0,-6-8 0,5 1 0,-3-1 0,3 0 0,-5 0 0,0 1 0,0-1 0,6 8 0,-4 2 0,4 1 0,-2-10 0,-3-2 0,4-12 0,-5 5 0,0-7 0,0 0 0,0 7 0,5-5 0,-4 11 0,4-11 0,-5 12 0,4-12 0,-2 4 0,2-5 0,-4-1 0,5 0 0,-4-5 0,9 4 0,-9-5 0,9 13 0,-4-5 0,5 5 0,0 0 0,0-5 0,-4-1 0,2-2 0,-3-4 0,4 0 0,-4 3 0,2-8 0,-3 9 0,5-5 0,6 7 0,-5-1 0,9 0 0,-2 7 0,4-5 0,0 5 0,-1-7 0,1 0 0,-1 0 0,0 0 0,-5-5 0,3 4 0,-8-10 0,3 5 0,-4-1 0,-1-3 0,7 8 0,-6-8 0,10 9 0,-4-9 0,5 9 0,-5-4 0,4 5 0,3-3 0,0 2 0,5-8 0,-12 3 0,-2-5 0,-5-5 0,-3 3 0,2-7 0,-3 7 0,16 4 0,-4-1 0,18 6 0,-12-1 0,11-3 0,-11 2 0,5-3 0,8 5 0,-17-5 0,11 1 0,-21-9 0,-4 0 0,3-3 0,-7 7 0,7-7 0,-3 8 0,4-4 0,0 0 0,-4 3 0,3-7 0,-3 7 0,4-7 0,6 12 0,-5-6 0,5 3 0,-1 4 0,-3-8 0,8 9 0,-12-10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07.116"/>
    </inkml:context>
    <inkml:brush xml:id="br0">
      <inkml:brushProperty name="width" value="0.1" units="cm"/>
      <inkml:brushProperty name="height" value="0.1" units="cm"/>
      <inkml:brushProperty name="color" value="#008C3A"/>
    </inkml:brush>
  </inkml:definitions>
  <inkml:trace contextRef="#ctx0" brushRef="#br0">118 0 24575,'-5'8'0,"-2"0"0,6 11 0,-6-8 0,6 18 0,-7-13 0,1 30 0,2-16 0,-8 42 0,5 5 0,-5-10 0,6-1 0,-5-11 0,11-29 0,-9 19 0,9-27 0,-3-9 0,0-3 0,4-7 0,-4-7 0,4 3 0,0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51.501"/>
    </inkml:context>
    <inkml:brush xml:id="br0">
      <inkml:brushProperty name="width" value="0.1" units="cm"/>
      <inkml:brushProperty name="height" value="0.1" units="cm"/>
      <inkml:brushProperty name="color" value="#5B2D90"/>
    </inkml:brush>
  </inkml:definitions>
  <inkml:trace contextRef="#ctx0" brushRef="#br0">127 1 24575,'5'14'0,"5"-1"0,7 9 0,5-4 0,0 10 0,-1-7 0,0 0 0,9 9 0,-11-7 0,4 2 0,-13-15 0,-5-2 0,-1-3 0,0 5 0,1-5 0,0 3 0,-5-3 0,-5 4 0,-4 0 0,0 0 0,0 0 0,-6 1 0,0 4 0,-7-2 0,1 3 0,0-4 0,5 4 0,-4-8 0,9 7 0,-9-8 0,9 3 0,-9 1 0,10 0 0,-10 0 0,10-5 0,-10 5 0,10-5 0,-5 5 0,6-5 0,0 3 0,0-3 0,0 0 0,8-1 0,-2-4 0,7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53.026"/>
    </inkml:context>
    <inkml:brush xml:id="br0">
      <inkml:brushProperty name="width" value="0.1" units="cm"/>
      <inkml:brushProperty name="height" value="0.1" units="cm"/>
      <inkml:brushProperty name="color" value="#5B2D90"/>
    </inkml:brush>
  </inkml:definitions>
  <inkml:trace contextRef="#ctx0" brushRef="#br0">63 433 24575,'9'5'0,"5"-1"0,2-4 0,5 0 0,24 0 0,-11 0 0,20-6 0,-18 5 0,-6-9 0,-2 4 0,-13-4 0,0 5 0,-6-4 0,0 4 0,0-4 0,-4 0 0,3 0 0,-3 0 0,0-5 0,5-9 0,-9 0 0,4-11 0,-5 11 0,0-12 0,0 12 0,0-4 0,0 5 0,0 1 0,-4 5 0,-1 2 0,0 5 0,-3-6 0,2 5 0,-3 0 0,-6 1 0,-1 3 0,1-4 0,-5 4 0,-3 2 0,0 4 0,-11 0 0,11 0 0,-12 6 0,13-5 0,-6 9 0,7-4 0,4 9 0,-3-3 0,2 15 0,1-9 0,-4 10 0,9-1 0,1 3 0,0 6 0,10 9 0,-4-7 0,5 6 0,0-8 0,0 1 0,5-1 0,2 0 0,4-6 0,6 4 0,-5-11 0,10 5 0,-10 0 0,4-5 0,0 5 0,-5-7 0,9-5 0,-9-1 0,9-10 0,-9 4 0,8-4 0,-3 0 0,12 6 0,2-10 0,-1 9 0,6-9 0,-6 4 0,1-5 0,-2 0 0,-7 0 0,-5 0 0,-2 0 0,-5 0 0,-4-4 0,-1-1 0,1-10 0,-4 5 0,4-1 0,-5 7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53.773"/>
    </inkml:context>
    <inkml:brush xml:id="br0">
      <inkml:brushProperty name="width" value="0.1" units="cm"/>
      <inkml:brushProperty name="height" value="0.1" units="cm"/>
      <inkml:brushProperty name="color" value="#5B2D90"/>
    </inkml:brush>
  </inkml:definitions>
  <inkml:trace contextRef="#ctx0" brushRef="#br0">13 1 24575,'5'9'0,"-1"0"0,-4 0 0,0 0 0,0 0 0,0 6 0,-5 1 0,4 5 0,-9 0 0,9 0 0,-3 0 0,4 1 0,0-7 0,0 5 0,4-9 0,1-1 0,0-2 0,3-7 0,-3 3 0,4-8 0,0-1 0,0-4 0,2-12 0,-1-3 0,-3 3 0,-2 5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54.089"/>
    </inkml:context>
    <inkml:brush xml:id="br0">
      <inkml:brushProperty name="width" value="0.1" units="cm"/>
      <inkml:brushProperty name="height" value="0.1" units="cm"/>
      <inkml:brushProperty name="color" value="#5B2D90"/>
    </inkml:brush>
  </inkml:definitions>
  <inkml:trace contextRef="#ctx0" brushRef="#br0">1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55.659"/>
    </inkml:context>
    <inkml:brush xml:id="br0">
      <inkml:brushProperty name="width" value="0.1" units="cm"/>
      <inkml:brushProperty name="height" value="0.1" units="cm"/>
      <inkml:brushProperty name="color" value="#5B2D90"/>
    </inkml:brush>
  </inkml:definitions>
  <inkml:trace contextRef="#ctx0" brushRef="#br0">11 73 24575,'-5'20'0,"4"-1"0,-4-3 0,5 11 0,0-10 0,0 11 0,0 0 0,0-5 0,0-1 0,6 5 0,-5-10 0,9 6 0,-5-9 0,4-5 0,0 6 0,1-9 0,-1 8 0,1-13 0,4 7 0,2-2 0,5 0 0,0-1 0,7-5 0,-5 0 0,5 0 0,-7 0 0,-5 0 0,-2-4 0,-5-1 0,6-5 0,-5 1 0,5-1 0,6-6 0,-4 5 0,6-5 0,-8 1 0,-6 4 0,-3-3 0,3-1 0,-8 5 0,3-10 0,-4 4 0,0-5 0,0 0 0,0-7 0,0 5 0,-4-5 0,3 7 0,-9 0 0,4 0 0,-4 5 0,1 2 0,0 4 0,-1 5 0,1-3 0,0 7 0,0-3 0,0 4 0,-5 0 0,3 4 0,-9 2 0,5 9 0,-2 1 0,-3 5 0,8 0 0,-9 7 0,9-5 0,-5 5 0,11-7 0,-3 0 0,8 7 0,-4-5 0,5 12 0,0-12 0,0 11 0,5-11 0,2 20 0,4-19 0,-4 12 0,3-15 0,-4 7 0,5-5 0,-5 0 0,3-9 0,-8-5 0,3 0 0,-4 0 0,0 1 0,0-1 0,0 0 0,-4 0 0,-1 0 0,0 0 0,-3 0 0,7 0 0,-7 0 0,7 0 0,-7-4 0,3-1 0,0-8 0,1 3 0,4-3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56.465"/>
    </inkml:context>
    <inkml:brush xml:id="br0">
      <inkml:brushProperty name="width" value="0.1" units="cm"/>
      <inkml:brushProperty name="height" value="0.1" units="cm"/>
      <inkml:brushProperty name="color" value="#5B2D90"/>
    </inkml:brush>
  </inkml:definitions>
  <inkml:trace contextRef="#ctx0" brushRef="#br0">0 1 24575,'5'9'0,"-1"0"0,-4 0 0,0 0 0,0 0 0,0 1 0,0 4 0,0-4 0,0 10 0,0-9 0,0 9 0,0-5 0,0 6 0,0 1 0,0-1 0,0 7 0,0-11 0,0 4 0,4-12 0,-7-4 0,6-14 0,-7 2 0,4-8 0,0 11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58.319"/>
    </inkml:context>
    <inkml:brush xml:id="br0">
      <inkml:brushProperty name="width" value="0.1" units="cm"/>
      <inkml:brushProperty name="height" value="0.1" units="cm"/>
      <inkml:brushProperty name="color" value="#5B2D90"/>
    </inkml:brush>
  </inkml:definitions>
  <inkml:trace contextRef="#ctx0" brushRef="#br0">294 0 24575,'-9'5'0,"0"4"0,0-4 0,-6 9 0,4 2 0,-4 5 0,-1 0 0,5 0 0,-11 7 0,10-5 0,-6 20 0,7-12 0,3 7 0,-8-4 0,8 4 0,-10 0 0,11 0 0,-11 4 0,8 7 0,-3-7 0,-1 28 0,13-19 0,-6 0 0,0 19 0,5-43 0,-4 42 0,6-42 0,0 33 0,0-35 0,0 18 0,0-26 0,0 17 0,0-22 0,0 14 0,0-3 0,4 0 0,3 11 0,-1-16 0,-1 8 0,1-3 0,0 0 0,0 4 0,3-11 0,-2 11 0,3-10 0,-4 6 0,10 3 0,-14-14 0,13 9 0,-10-11 0,6 11 0,-2-9 0,-3 9 0,2-12 0,-3-4 0,1 3 0,2-3 0,-3 0 0,0 3 0,3-7 0,-3 8 0,4-8 0,0 7 0,0-7 0,0 7 0,0-7 0,0 7 0,0-7 0,1 3 0,-1-4 0,-4 0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6:59.971"/>
    </inkml:context>
    <inkml:brush xml:id="br0">
      <inkml:brushProperty name="width" value="0.1" units="cm"/>
      <inkml:brushProperty name="height" value="0.1" units="cm"/>
      <inkml:brushProperty name="color" value="#5B2D90"/>
    </inkml:brush>
  </inkml:definitions>
  <inkml:trace contextRef="#ctx0" brushRef="#br0">1 0 24575,'14'4'0,"-1"1"0,-4 4 0,7 13 0,-5-5 0,13 26 0,-11-18 0,12 25 0,-7-18 0,3 20 0,5 4 0,-5 0 0,1 0 0,-3-4 0,-5 4 0,-1-7 0,1 4 0,-8-16 0,5-1 0,-10 0 0,5-12 0,-6 17 0,0-6 0,0 11 0,0 6 0,0-20 0,0 18 0,-6-18 0,5 6 0,-10 4 0,4-10 0,-5 5 0,0-2 0,6-18 0,-5 17 0,4-10 0,-4 0 0,0 3 0,6-17 0,-5 16 0,5-17 0,-6 16 0,5-19 0,-2 5 0,7-3 0,-7-3 0,7 4 0,-8 0 0,8 0 0,-7 0 0,3 0 0,-4 6 0,3-5 0,-2 5 0,7-6 0,-7 0 0,6 0 0,-6 0 0,7 0 0,-7-4 0,7 3 0,-7-7 0,7-1 0,-3-5 0,4 0 0,0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75"/>
    </inkml:context>
    <inkml:brush xml:id="br0">
      <inkml:brushProperty name="width" value="0.1" units="cm"/>
      <inkml:brushProperty name="height" value="0.1" units="cm"/>
      <inkml:brushProperty name="color" value="#008C3A"/>
    </inkml:brush>
  </inkml:definitions>
  <inkml:trace contextRef="#ctx0" brushRef="#br0">31 0 24575,'0'18'0,"0"-6"0,-6 19 0,5-14 0,-4 15 0,1-13 0,3-1 0,-4 7 0,5-5 0,-4 5 0,3-6 0,-3 12 0,4-9 0,0 6 0,0-16 0,0-4 0,0 0 0,0 0 0,0-3 0,0-2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76"/>
    </inkml:context>
    <inkml:brush xml:id="br0">
      <inkml:brushProperty name="width" value="0.1" units="cm"/>
      <inkml:brushProperty name="height" value="0.1" units="cm"/>
      <inkml:brushProperty name="color" value="#008C3A"/>
    </inkml:brush>
  </inkml:definitions>
  <inkml:trace contextRef="#ctx0" brushRef="#br0">1 48 24575,'23'0'0,"-4"0"0,19-6 0,-16 5 0,23-4 0,-2-1 0,7 4 0,-6-4 0,0 1 0,-16 4 0,1-5 0,-6 2 0,-13 3 0,2-3 0,-4 4 0,-3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08.164"/>
    </inkml:context>
    <inkml:brush xml:id="br0">
      <inkml:brushProperty name="width" value="0.1" units="cm"/>
      <inkml:brushProperty name="height" value="0.1" units="cm"/>
      <inkml:brushProperty name="color" value="#008C3A"/>
    </inkml:brush>
  </inkml:definitions>
  <inkml:trace contextRef="#ctx0" brushRef="#br0">65 8 24575,'13'0'0,"-2"-3"0,2 2 0,-4-3 0,9 4 0,-9 0 0,4 0 0,-5 0 0,5 0 0,-4 4 0,4-3 0,-5 6 0,0 2 0,1 0 0,0 9 0,0-4 0,0 4 0,-4 7 0,-1-5 0,-8 11 0,-2-11 0,-9 11 0,0-11 0,-14 20 0,8-21 0,-8 14 0,-5-9 0,12-7 0,-18 6 0,24-17 0,-3-2 0,15-7 0,4 2 0,4-6 0,5 2 0,3 1 0,2-4 0,5 7 0,0-7 0,5 7 0,-3-4 0,3 5 0,-5 0 0,0 0 0,-5 0 0,3 0 0,-7 0 0,2 0 0,-4 0 0,5 5 0,1-4 0,5 3 0,-5-1 0,-1-2 0,0 3 0,-4-1 0,4-2 0,-5 3 0,0-4 0,4 0 0,-2 0 0,2 3 0,-3-2 0,-1 3 0,0-4 0,0 0 0,0 0 0,-4-8 0,0 6 0,-4-7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77"/>
    </inkml:context>
    <inkml:brush xml:id="br0">
      <inkml:brushProperty name="width" value="0.1" units="cm"/>
      <inkml:brushProperty name="height" value="0.1" units="cm"/>
      <inkml:brushProperty name="color" value="#008C3A"/>
    </inkml:brush>
  </inkml:definitions>
  <inkml:trace contextRef="#ctx0" brushRef="#br0">1 56 24575,'12'0'0,"0"0"0,1 0 0,7-4 0,21 2 0,2-8 0,14 4 0,-9-1 0,-7-3 0,-2 4 0,-18 0 0,3 1 0,-15 5 0,4 0 0,-12 0 0,-13 5 0,1-4 0,-34 10 0,35-10 0,-20 5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78"/>
    </inkml:context>
    <inkml:brush xml:id="br0">
      <inkml:brushProperty name="width" value="0.1" units="cm"/>
      <inkml:brushProperty name="height" value="0.1" units="cm"/>
      <inkml:brushProperty name="color" value="#008C3A"/>
    </inkml:brush>
  </inkml:definitions>
  <inkml:trace contextRef="#ctx0" brushRef="#br0">361 0 24575,'-4'8'0,"-4"5"0,7 7 0,-3 0 0,4 5 0,-6 7 0,5-4 0,-4 11 0,5 8 0,0-17 0,0 16 0,0-12 0,0-11 0,0 7 0,0-16 0,0 0 0,0-1 0,0-5 0,0 5 0,0-4 0,0 4 0,0-5 0,0 0 0,-4-3 0,0 2 0,-4-3 0,3 4 0,-2 0 0,2 0 0,1 0 0,-3-3 0,6 2 0,-6-3 0,6 5 0,-6-1 0,2 4 0,-4-6 0,1 2 0,0-8 0,-5-4 0,4 0 0,-9-10 0,4 0 0,0 0 0,1-3 0,5 7 0,-1-2 0,0-1 0,-4 3 0,4-3 0,-4 4 0,8 1 0,-2 4 0,6-3 0,-6 9 0,2 4 0,-3 3 0,-1 9 0,0-9 0,-4 9 0,3-4 0,-3 0 0,5-2 0,3-4 0,5-7 0,19-11 0,-11 3 0,10-6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79"/>
    </inkml:context>
    <inkml:brush xml:id="br0">
      <inkml:brushProperty name="width" value="0.1" units="cm"/>
      <inkml:brushProperty name="height" value="0.1" units="cm"/>
      <inkml:brushProperty name="color" value="#008C3A"/>
    </inkml:brush>
  </inkml:definitions>
  <inkml:trace contextRef="#ctx0" brushRef="#br0">0 16 24575,'9'-4'0,"-5"-3"0,3 6 0,-2-3 0,3 4 0,0 0 0,10 0 0,-7 0 0,13 0 0,-15 0 0,14 0 0,-12 0 0,8 0 0,-11 0 0,0 4 0,0 0 0,0 4 0,0 0 0,-4 5 0,4 1 0,-3 0 0,0 17 0,-2-14 0,-3 10 0,0-9 0,-3-9 0,2 8 0,-6-7 0,2 2 0,-3-4 0,0 0 0,-5 5 0,4-7 0,-4 6 0,5-8 0,4 4 0,-3-3 0,2 2 0,-3-6 0,4 6 0,-3-3 0,2 1 0,-3 2 0,0-6 0,0 6 0,0-6 0,0 3 0,0-4 0,7 0 0,14 0 0,8 0 0,13 0 0,5 0 0,-5 0 0,-6 0 0,9 0 0,-14 0 0,10 4 0,-2-3 0,-5 3 0,-5-4 0,-2 4 0,-11-4 0,-3 0 0,-2-4 0,-3-4 0,0 3 0,0 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80"/>
    </inkml:context>
    <inkml:brush xml:id="br0">
      <inkml:brushProperty name="width" value="0.1" units="cm"/>
      <inkml:brushProperty name="height" value="0.1" units="cm"/>
      <inkml:brushProperty name="color" value="#008C3A"/>
    </inkml:brush>
  </inkml:definitions>
  <inkml:trace contextRef="#ctx0" brushRef="#br0">35 1 24575,'-5'23'0,"-1"2"0,1 14 0,0 2 0,5 0 0,0 13 0,0-2 0,0-1 0,0 12 0,0-12 0,0 1 0,-6 11 0,4-12 0,-4 0 0,6 4 0,0-27 0,0-1 0,0-14 0,0-13 0,0-9 0,0-6 0,0-7 0,5-3 0,-4 14 0,4-4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81"/>
    </inkml:context>
    <inkml:brush xml:id="br0">
      <inkml:brushProperty name="width" value="0.1" units="cm"/>
      <inkml:brushProperty name="height" value="0.1" units="cm"/>
      <inkml:brushProperty name="color" value="#008C3A"/>
    </inkml:brush>
  </inkml:definitions>
  <inkml:trace contextRef="#ctx0" brushRef="#br0">37 25 24575,'-5'12'0,"-2"5"0,1-3 0,1 0 0,1 3 0,0-3 0,3 5 0,-3 13 0,4-10 0,0 9 0,0-12 0,0-5 0,4 4 0,-3-9 0,12 14 0,-7-12 0,8 8 0,-6-15 0,-3 4 0,2-8 0,2 4 0,1-4 0,7-4 0,-3-1 0,11-5 0,-5-4 0,11-2 0,-11 1 0,0-4 0,-7 9 0,-8-7 0,2 7 0,-6-3 0,3 5 0,0-4 0,-3 2 0,3-2 0,-4-1 0,0-7 0,0 4 0,-5-13 0,-4 14 0,-1-5 0,-4 2 0,6 9 0,-1-4 0,1 9 0,-4-4 0,2 7 0,-3-3 0,5 4 0,0 0 0,0 0 0,0 0 0,0 0 0,4 0 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82"/>
    </inkml:context>
    <inkml:brush xml:id="br0">
      <inkml:brushProperty name="width" value="0.1" units="cm"/>
      <inkml:brushProperty name="height" value="0.1" units="cm"/>
      <inkml:brushProperty name="color" value="#008C3A"/>
    </inkml:brush>
  </inkml:definitions>
  <inkml:trace contextRef="#ctx0" brushRef="#br0">126 0 24575,'13'0'0,"-5"4"0,-1 1 0,-6 3 0,6 0 0,-6 0 0,6 0 0,-6 0 0,7 5 0,1-4 0,2 15 0,-2-13 0,4 13 0,0 3 0,8 1 0,-4 5 0,3-2 0,-9-11 0,8 4 0,-10-10 0,9 4 0,-8-4 0,3 0 0,-8-1 0,2-9 0,-6 3 0,6-6 0,-6 6 0,2-2 0,-3 3 0,0 0 0,-3-3 0,2 2 0,-6-3 0,-8 10 0,4-4 0,-8 4 0,11-6 0,-5 4 0,-8 10 0,0-1 0,-1 5 0,4-7 0,-4 7 0,1-5 0,-33 33 0,29-29 0,-17 21 0,24-27 0,9-5 0,-1-1 0,3-5 0,6 0 0,-6-4 0,3 0 0,-4-4 0,3-4 0,2 0 0,3-4 0,0 3 0,0 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83"/>
    </inkml:context>
    <inkml:brush xml:id="br0">
      <inkml:brushProperty name="width" value="0.1" units="cm"/>
      <inkml:brushProperty name="height" value="0.1" units="cm"/>
      <inkml:brushProperty name="color" value="#008C3A"/>
    </inkml:brush>
  </inkml:definitions>
  <inkml:trace contextRef="#ctx0" brushRef="#br0">0 0 24575,'13'0'0,"-2"0"0,2 0 0,-4 0 0,4 0 0,0 0 0,7 5 0,0-4 0,0 4 0,3-5 0,-7 0 0,9 0 0,-1 0 0,2 0 0,22 0 0,-18-4 0,10 3 0,-33-3 0,-3 4 0,-12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85"/>
    </inkml:context>
    <inkml:brush xml:id="br0">
      <inkml:brushProperty name="width" value="0.1" units="cm"/>
      <inkml:brushProperty name="height" value="0.1" units="cm"/>
      <inkml:brushProperty name="color" value="#008C3A"/>
    </inkml:brush>
  </inkml:definitions>
  <inkml:trace contextRef="#ctx0" brushRef="#br0">54 0 24575,'-10'19'0,"5"-5"0,-3 3 0,7 3 0,-8 1 0,8 3 0,-3 1 0,4-5 0,0 11 0,0-16 0,0 9 0,0-4 0,0-5 0,0 4 0,0-11 0,0 0 0,0 0 0,-3-4 0,2 4 0,-7-8 0,8 4 0,-4-4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86"/>
    </inkml:context>
    <inkml:brush xml:id="br0">
      <inkml:brushProperty name="width" value="0.1" units="cm"/>
      <inkml:brushProperty name="height" value="0.1" units="cm"/>
      <inkml:brushProperty name="color" value="#008C3A"/>
    </inkml:brush>
  </inkml:definitions>
  <inkml:trace contextRef="#ctx0" brushRef="#br0">1 30 24575,'12'0'0,"0"0"0,7 0 0,-4 0 0,23 0 0,-10 0 0,36 0 0,-19-5 0,14 3 0,-13-3 0,-18 1 0,4 3 0,-18-3 0,-1 4 0,-5 0 0,0 0 0,0-4 0,0 3 0,0-2 0,0 3 0,0 0 0,-4 0 0,0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87"/>
    </inkml:context>
    <inkml:brush xml:id="br0">
      <inkml:brushProperty name="width" value="0.1" units="cm"/>
      <inkml:brushProperty name="height" value="0.1" units="cm"/>
      <inkml:brushProperty name="color" value="#008C3A"/>
    </inkml:brush>
  </inkml:definitions>
  <inkml:trace contextRef="#ctx0" brushRef="#br0">0 15 24575,'8'4'0,"5"0"0,1-4 0,5 0 0,5 0 0,10-5 0,0 3 0,5-8 0,-13 9 0,-6-4 0,-7 5 0,-9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5:10.064"/>
    </inkml:context>
    <inkml:brush xml:id="br0">
      <inkml:brushProperty name="width" value="0.1" units="cm"/>
      <inkml:brushProperty name="height" value="0.1" units="cm"/>
      <inkml:brushProperty name="color" value="#008C3A"/>
    </inkml:brush>
  </inkml:definitions>
  <inkml:trace contextRef="#ctx0" brushRef="#br0">74 0 24575,'-5'24'0,"4"4"0,-3-2 0,0 6 0,2 7 0,-2-5 0,-2 21 0,4-12 0,-4 31 0,0-4 0,4 18 0,-4-9 0,-1 7 0,5-8 0,-4-15 0,6-6 0,-5-25 0,4-5 0,-4-8 0,5-6 0,0-5 0,0-7 0,0-9 0,0 2 0,0-5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88"/>
    </inkml:context>
    <inkml:brush xml:id="br0">
      <inkml:brushProperty name="width" value="0.1" units="cm"/>
      <inkml:brushProperty name="height" value="0.1" units="cm"/>
      <inkml:brushProperty name="color" value="#008C3A"/>
    </inkml:brush>
  </inkml:definitions>
  <inkml:trace contextRef="#ctx0" brushRef="#br0">141 1 24575,'-8'8'0,"3"0"0,-3 5 0,7-4 0,-8 14 0,3-1 0,0 4 0,2 5 0,4-11 0,-6 26 0,4-16 0,-4 33 0,2-27 0,2 26 0,-7-26 0,8 6 0,-9-11 0,9-16 0,-4 4 0,2-15 0,-2 0 0,-3-8 0,0 0 0,0-1 0,4-2 0,0 3 0,0-4 0,4 0 0,-4 3 0,4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89"/>
    </inkml:context>
    <inkml:brush xml:id="br0">
      <inkml:brushProperty name="width" value="0.1" units="cm"/>
      <inkml:brushProperty name="height" value="0.1" units="cm"/>
      <inkml:brushProperty name="color" value="#008C3A"/>
    </inkml:brush>
  </inkml:definitions>
  <inkml:trace contextRef="#ctx0" brushRef="#br0">1 30 24575,'29'-10'0,"-5"5"0,0-4 0,-5 8 0,6-3 0,-10 4 0,9 0 0,-15 0 0,4 0 0,-5 0 0,0 0 0,0 3 0,0 6 0,1 1 0,0 7 0,-4 3 0,-1-4 0,-1 2 0,-2-5 0,3 1 0,-8 5 0,-1-5 0,-10 9 0,1-7 0,-1 4 0,-3-7 0,4 0 0,-4-3 0,-7 9 0,10-9 0,-15 6 0,19-8 0,-12-2 0,14-3 0,-1 1 0,3-3 0,10 2 0,1-3 0,10-4 0,-1 3 0,5-3 0,9 4 0,-10 0 0,9 0 0,-14 0 0,-2 0 0,13 0 0,-12 0 0,18 5 0,-13-4 0,14 8 0,-4-3 0,7 5 0,14 1 0,-22-6 0,6-4 0,-28-6 0,-3-4 0,0-5 0,0 4 0,0-9 0,0 13 0,0-4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90"/>
    </inkml:context>
    <inkml:brush xml:id="br0">
      <inkml:brushProperty name="width" value="0.1" units="cm"/>
      <inkml:brushProperty name="height" value="0.1" units="cm"/>
      <inkml:brushProperty name="color" value="#008C3A"/>
    </inkml:brush>
  </inkml:definitions>
  <inkml:trace contextRef="#ctx0" brushRef="#br0">2 0 24575,'5'8'0,"-2"5"0,-3 14 0,0-5 0,0 23 0,0-2 0,0-6 0,0 34 0,0-44 0,0 43 0,0-32 0,0 11 0,0-3 0,0-18 0,0 17 0,0-23 0,0 16 0,0-23 0,0 4 0,-4-6 0,3-4 0,-3 4 0,4-5 0,0 0 0,0 0 0,0 0 0,0 5 0,0-11 0,0 1 0,0-11 0,0 0 0,0-4 0,4-2 0,-3 3 0,3 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91"/>
    </inkml:context>
    <inkml:brush xml:id="br0">
      <inkml:brushProperty name="width" value="0.1" units="cm"/>
      <inkml:brushProperty name="height" value="0.1" units="cm"/>
      <inkml:brushProperty name="color" value="#008C3A"/>
    </inkml:brush>
  </inkml:definitions>
  <inkml:trace contextRef="#ctx0" brushRef="#br0">1 0 24575,'9'4'0,"1"0"0,-4 15 0,2-8 0,-2 12 0,-2-14 0,0 9 0,-3 17 0,3-11 0,-4 22 0,0-19 0,0-1 0,0-2 0,0-5 0,0 0 0,0 0 0,0-5 0,0-2 0,4-11 0,-4-6 0,4-5 0,0-7 0,1 3 0,1 3 0,-2 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03.592"/>
    </inkml:context>
    <inkml:brush xml:id="br0">
      <inkml:brushProperty name="width" value="0.1" units="cm"/>
      <inkml:brushProperty name="height" value="0.1" units="cm"/>
      <inkml:brushProperty name="color" value="#008C3A"/>
    </inkml:brush>
  </inkml:definitions>
  <inkml:trace contextRef="#ctx0" brushRef="#br0">40 0 24575,'9'4'0,"7"1"0,-11 3 0,19 7 0,-7 5 0,8 1 0,-6 4 0,1 0 0,-5-10 0,3 9 0,-4-10 0,5 4 0,-4 1 0,2-4 0,-10-2 0,4-5 0,-6-3 0,-1 2 0,4-6 0,-8 6 0,8-3 0,-4 5 0,4-1 0,0 0 0,-3 0 0,2-4 0,-6 3 0,6-6 0,-6 6 0,6-6 0,-6 6 0,2-2 0,-3 3 0,-3 0 0,-2 0 0,-3 0 0,0 5 0,-1-4 0,0 9 0,-4-9 0,-1 9 0,-14 12 0,11-7 0,-11 11 0,18-15 0,-4-1 0,-7 9 0,9-7 0,-14 3 0,16-6 0,1-7 0,1 3 0,4-5 0,-1 0 0,-2 0 0,-2 5 0,-1 1 0,-3 0 0,0 3 0,3-7 0,-3 3 0,5-5 0,4 0 0,-3 0 0,2-4 0,1-4 0,0-9 0,4-5 0,0-5 0,0 9 0,0 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47.965"/>
    </inkml:context>
    <inkml:brush xml:id="br0">
      <inkml:brushProperty name="width" value="0.1" units="cm"/>
      <inkml:brushProperty name="height" value="0.1" units="cm"/>
      <inkml:brushProperty name="color" value="#FFC114"/>
    </inkml:brush>
  </inkml:definitions>
  <inkml:trace contextRef="#ctx0" brushRef="#br0">20 1 24575,'-4'21'0,"3"-3"0,-3-4 0,4 2 0,0 5 0,0 1 0,-4-1 0,2 0 0,-2 7 0,4 1 0,5 8 0,-3-1 0,3-7 0,1 14 0,-5-3 0,5-1 0,-6 4 0,0-14 0,0 1 0,-4-2 0,3-7 0,-4-5 0,5 4 0,0-10 0,0 10 0,0-10 0,0 5 0,0-6 0,0 0 0,0 0 0,0 0 0,4-4 0,-3 3 0,7-7 0,-3 7 0,4-3 0,0 0 0,-4 3 0,3-7 0,-3 8 0,5-8 0,11 8 0,-4-8 0,35 5 0,-18-6 0,60-8 0,-48 6 0,31-12 0,-33 7 0,-18 0 0,3 1 0,-20 6 0,0 0 0,1 0 0,-1 0 0,0 0 0,0 0 0,0 0 0,0 0 0,0 0 0,0 0 0,0 0 0,-4 0 0,-1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7:48.755"/>
    </inkml:context>
    <inkml:brush xml:id="br0">
      <inkml:brushProperty name="width" value="0.1" units="cm"/>
      <inkml:brushProperty name="height" value="0.1" units="cm"/>
      <inkml:brushProperty name="color" value="#FFC114"/>
    </inkml:brush>
  </inkml:definitions>
  <inkml:trace contextRef="#ctx0" brushRef="#br0">8 1 24575,'14'0'0,"-1"0"0,-4 4 0,6 2 0,-5-1 0,10 9 0,5 2 0,-1 2 0,6 7 0,-14-14 0,11 10 0,-10-5 0,11 7 0,-12-12 0,-2 3 0,-9-9 0,3 0 0,-7 3 0,3-3 0,-4 4 0,0 0 0,0 0 0,-4 6 0,-3 7 0,-3-4 0,-16 26 0,13-30 0,-13 24 0,8-8 0,7-10 0,-13 21 0,12-24 0,-9 7 0,3 2 0,2-13 0,-5 9 0,4-1 0,1-8 0,0 4 0,11-9 0,-3-7 0,3 3 0,0-8 0,1 3 0,4-3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0.432"/>
    </inkml:context>
    <inkml:brush xml:id="br0">
      <inkml:brushProperty name="width" value="0.1" units="cm"/>
      <inkml:brushProperty name="height" value="0.1" units="cm"/>
      <inkml:brushProperty name="color" value="#FFC114"/>
    </inkml:brush>
  </inkml:definitions>
  <inkml:trace contextRef="#ctx0" brushRef="#br0">16 1 24575,'5'9'0,"-1"0"0,-4 0 0,0 6 0,0-5 0,0 5 0,0 6 0,0-4 0,0 11 0,0-7 0,0-5 0,-5 11 0,3-10 0,-3 6 0,5-4 0,0-8 0,-5 15 0,3-14 0,-3 15 0,5-17 0,0 5 0,0-6 0,0 0 0,0 0 0,0 0 0,0 0 0,0 0 0,4-4 0,-3 4 0,3-8 0,-4 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1.029"/>
    </inkml:context>
    <inkml:brush xml:id="br0">
      <inkml:brushProperty name="width" value="0.1" units="cm"/>
      <inkml:brushProperty name="height" value="0.1" units="cm"/>
      <inkml:brushProperty name="color" value="#FFC114"/>
    </inkml:brush>
  </inkml:definitions>
  <inkml:trace contextRef="#ctx0" brushRef="#br0">0 1 24575,'14'0'0,"0"0"0,-5 0 0,5 0 0,-3 0 0,23 0 0,-8 0 0,36 0 0,-21 0 0,52 0 0,-46 0 0,29 0 0,-32 0 0,-12 0 0,-1 0 0,-17 0 0,-5 0 0,6 0 0,-5 0 0,4 0 0,-9 0 0,0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9:08:01.560"/>
    </inkml:context>
    <inkml:brush xml:id="br0">
      <inkml:brushProperty name="width" value="0.1" units="cm"/>
      <inkml:brushProperty name="height" value="0.1" units="cm"/>
      <inkml:brushProperty name="color" value="#FFC114"/>
    </inkml:brush>
  </inkml:definitions>
  <inkml:trace contextRef="#ctx0" brushRef="#br0">0 20 24575,'20'-4'0,"-6"3"0,6-4 0,-4 5 0,5 0 0,-5 0 0,4 0 0,-10 0 0,5 0 0,-6 0 0,0 0 0,0 0 0,0 0 0,0 0 0,0 0 0,0-4 0,0 3 0,-4-3 0,0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90836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425435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7194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7"/>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4" r:id="rId3"/>
    <p:sldLayoutId id="2147483672" r:id="rId4"/>
    <p:sldLayoutId id="2147483651" r:id="rId5"/>
    <p:sldLayoutId id="2147483650" r:id="rId6"/>
    <p:sldLayoutId id="2147483662" r:id="rId7"/>
    <p:sldLayoutId id="2147483652" r:id="rId8"/>
    <p:sldLayoutId id="2147483670" r:id="rId9"/>
    <p:sldLayoutId id="2147483671" r:id="rId10"/>
    <p:sldLayoutId id="2147483665" r:id="rId11"/>
    <p:sldLayoutId id="2147483666" r:id="rId12"/>
    <p:sldLayoutId id="2147483668" r:id="rId13"/>
    <p:sldLayoutId id="2147483667" r:id="rId14"/>
    <p:sldLayoutId id="2147483664" r:id="rId15"/>
    <p:sldLayoutId id="2147483653" r:id="rId16"/>
    <p:sldLayoutId id="2147483654" r:id="rId17"/>
    <p:sldLayoutId id="2147483655" r:id="rId18"/>
    <p:sldLayoutId id="2147483663" r:id="rId19"/>
    <p:sldLayoutId id="2147483656" r:id="rId20"/>
    <p:sldLayoutId id="2147483657" r:id="rId21"/>
    <p:sldLayoutId id="2147483658" r:id="rId22"/>
    <p:sldLayoutId id="2147483659" r:id="rId23"/>
    <p:sldLayoutId id="2147483669" r:id="rId24"/>
    <p:sldLayoutId id="2147483673" r:id="rId25"/>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17" Type="http://schemas.openxmlformats.org/officeDocument/2006/relationships/customXml" Target="../ink/ink65.xml"/><Relationship Id="rId299" Type="http://schemas.openxmlformats.org/officeDocument/2006/relationships/customXml" Target="../ink/ink167.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97.xml"/><Relationship Id="rId324" Type="http://schemas.openxmlformats.org/officeDocument/2006/relationships/image" Target="../media/image163.png"/><Relationship Id="rId366" Type="http://schemas.openxmlformats.org/officeDocument/2006/relationships/image" Target="../media/image184.png"/><Relationship Id="rId170" Type="http://schemas.openxmlformats.org/officeDocument/2006/relationships/image" Target="../media/image86.png"/><Relationship Id="rId226" Type="http://schemas.openxmlformats.org/officeDocument/2006/relationships/image" Target="../media/image114.png"/><Relationship Id="rId268" Type="http://schemas.openxmlformats.org/officeDocument/2006/relationships/image" Target="../media/image135.png"/><Relationship Id="rId32" Type="http://schemas.openxmlformats.org/officeDocument/2006/relationships/image" Target="../media/image35.png"/><Relationship Id="rId74" Type="http://schemas.openxmlformats.org/officeDocument/2006/relationships/image" Target="../media/image56.png"/><Relationship Id="rId128" Type="http://schemas.openxmlformats.org/officeDocument/2006/relationships/image" Target="../media/image74.png"/><Relationship Id="rId335" Type="http://schemas.openxmlformats.org/officeDocument/2006/relationships/customXml" Target="../ink/ink185.xml"/><Relationship Id="rId377" Type="http://schemas.openxmlformats.org/officeDocument/2006/relationships/customXml" Target="../ink/ink206.xml"/><Relationship Id="rId5" Type="http://schemas.openxmlformats.org/officeDocument/2006/relationships/customXml" Target="../ink/ink2.xml"/><Relationship Id="rId181" Type="http://schemas.openxmlformats.org/officeDocument/2006/relationships/customXml" Target="../ink/ink108.xml"/><Relationship Id="rId237" Type="http://schemas.openxmlformats.org/officeDocument/2006/relationships/customXml" Target="../ink/ink136.xml"/><Relationship Id="rId402" Type="http://schemas.openxmlformats.org/officeDocument/2006/relationships/image" Target="../media/image202.png"/><Relationship Id="rId279" Type="http://schemas.openxmlformats.org/officeDocument/2006/relationships/customXml" Target="../ink/ink157.xml"/><Relationship Id="rId43" Type="http://schemas.openxmlformats.org/officeDocument/2006/relationships/customXml" Target="../ink/ink21.xml"/><Relationship Id="rId139" Type="http://schemas.openxmlformats.org/officeDocument/2006/relationships/customXml" Target="../ink/ink79.xml"/><Relationship Id="rId290" Type="http://schemas.openxmlformats.org/officeDocument/2006/relationships/image" Target="../media/image146.png"/><Relationship Id="rId304" Type="http://schemas.openxmlformats.org/officeDocument/2006/relationships/image" Target="../media/image153.png"/><Relationship Id="rId346" Type="http://schemas.openxmlformats.org/officeDocument/2006/relationships/image" Target="../media/image174.png"/><Relationship Id="rId388" Type="http://schemas.openxmlformats.org/officeDocument/2006/relationships/image" Target="../media/image195.png"/><Relationship Id="rId85" Type="http://schemas.openxmlformats.org/officeDocument/2006/relationships/customXml" Target="../ink/ink42.xml"/><Relationship Id="rId150" Type="http://schemas.openxmlformats.org/officeDocument/2006/relationships/customXml" Target="../ink/ink90.xml"/><Relationship Id="rId192" Type="http://schemas.openxmlformats.org/officeDocument/2006/relationships/image" Target="../media/image97.png"/><Relationship Id="rId206" Type="http://schemas.openxmlformats.org/officeDocument/2006/relationships/image" Target="../media/image104.png"/><Relationship Id="rId413" Type="http://schemas.openxmlformats.org/officeDocument/2006/relationships/customXml" Target="../ink/ink224.xml"/><Relationship Id="rId248" Type="http://schemas.openxmlformats.org/officeDocument/2006/relationships/image" Target="../media/image125.png"/><Relationship Id="rId12" Type="http://schemas.openxmlformats.org/officeDocument/2006/relationships/image" Target="../media/image2510.png"/><Relationship Id="rId108" Type="http://schemas.openxmlformats.org/officeDocument/2006/relationships/customXml" Target="../ink/ink56.xml"/><Relationship Id="rId315" Type="http://schemas.openxmlformats.org/officeDocument/2006/relationships/customXml" Target="../ink/ink175.xml"/><Relationship Id="rId357" Type="http://schemas.openxmlformats.org/officeDocument/2006/relationships/customXml" Target="../ink/ink196.xml"/><Relationship Id="rId54" Type="http://schemas.openxmlformats.org/officeDocument/2006/relationships/image" Target="../media/image46.png"/><Relationship Id="rId96" Type="http://schemas.openxmlformats.org/officeDocument/2006/relationships/image" Target="../media/image67.png"/><Relationship Id="rId161" Type="http://schemas.openxmlformats.org/officeDocument/2006/relationships/customXml" Target="../ink/ink98.xml"/><Relationship Id="rId217" Type="http://schemas.openxmlformats.org/officeDocument/2006/relationships/customXml" Target="../ink/ink126.xml"/><Relationship Id="rId399" Type="http://schemas.openxmlformats.org/officeDocument/2006/relationships/customXml" Target="../ink/ink217.xml"/><Relationship Id="rId259" Type="http://schemas.openxmlformats.org/officeDocument/2006/relationships/customXml" Target="../ink/ink147.xml"/><Relationship Id="rId23" Type="http://schemas.openxmlformats.org/officeDocument/2006/relationships/customXml" Target="../ink/ink11.xml"/><Relationship Id="rId119" Type="http://schemas.openxmlformats.org/officeDocument/2006/relationships/customXml" Target="../ink/ink67.xml"/><Relationship Id="rId270" Type="http://schemas.openxmlformats.org/officeDocument/2006/relationships/image" Target="../media/image136.png"/><Relationship Id="rId326" Type="http://schemas.openxmlformats.org/officeDocument/2006/relationships/image" Target="../media/image164.png"/><Relationship Id="rId65" Type="http://schemas.openxmlformats.org/officeDocument/2006/relationships/customXml" Target="../ink/ink32.xml"/><Relationship Id="rId130" Type="http://schemas.openxmlformats.org/officeDocument/2006/relationships/customXml" Target="../ink/ink74.xml"/><Relationship Id="rId368" Type="http://schemas.openxmlformats.org/officeDocument/2006/relationships/image" Target="../media/image185.png"/><Relationship Id="rId172" Type="http://schemas.openxmlformats.org/officeDocument/2006/relationships/image" Target="../media/image87.png"/><Relationship Id="rId228" Type="http://schemas.openxmlformats.org/officeDocument/2006/relationships/image" Target="../media/image115.png"/><Relationship Id="rId281" Type="http://schemas.openxmlformats.org/officeDocument/2006/relationships/customXml" Target="../ink/ink158.xml"/><Relationship Id="rId337" Type="http://schemas.openxmlformats.org/officeDocument/2006/relationships/customXml" Target="../ink/ink186.xml"/><Relationship Id="rId34" Type="http://schemas.openxmlformats.org/officeDocument/2006/relationships/image" Target="../media/image36.png"/><Relationship Id="rId76" Type="http://schemas.openxmlformats.org/officeDocument/2006/relationships/image" Target="../media/image57.png"/><Relationship Id="rId141" Type="http://schemas.openxmlformats.org/officeDocument/2006/relationships/customXml" Target="../ink/ink81.xml"/><Relationship Id="rId379" Type="http://schemas.openxmlformats.org/officeDocument/2006/relationships/customXml" Target="../ink/ink207.xml"/><Relationship Id="rId7" Type="http://schemas.openxmlformats.org/officeDocument/2006/relationships/customXml" Target="../ink/ink3.xml"/><Relationship Id="rId183" Type="http://schemas.openxmlformats.org/officeDocument/2006/relationships/customXml" Target="../ink/ink109.xml"/><Relationship Id="rId239" Type="http://schemas.openxmlformats.org/officeDocument/2006/relationships/customXml" Target="../ink/ink137.xml"/><Relationship Id="rId390" Type="http://schemas.openxmlformats.org/officeDocument/2006/relationships/image" Target="../media/image196.png"/><Relationship Id="rId404" Type="http://schemas.openxmlformats.org/officeDocument/2006/relationships/image" Target="../media/image203.png"/><Relationship Id="rId250" Type="http://schemas.openxmlformats.org/officeDocument/2006/relationships/image" Target="../media/image126.png"/><Relationship Id="rId292" Type="http://schemas.openxmlformats.org/officeDocument/2006/relationships/image" Target="../media/image147.png"/><Relationship Id="rId306" Type="http://schemas.openxmlformats.org/officeDocument/2006/relationships/image" Target="../media/image154.png"/><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customXml" Target="../ink/ink58.xml"/><Relationship Id="rId348" Type="http://schemas.openxmlformats.org/officeDocument/2006/relationships/image" Target="../media/image175.png"/><Relationship Id="rId152" Type="http://schemas.openxmlformats.org/officeDocument/2006/relationships/customXml" Target="../ink/ink92.xml"/><Relationship Id="rId194" Type="http://schemas.openxmlformats.org/officeDocument/2006/relationships/image" Target="../media/image98.png"/><Relationship Id="rId208" Type="http://schemas.openxmlformats.org/officeDocument/2006/relationships/image" Target="../media/image105.png"/><Relationship Id="rId261" Type="http://schemas.openxmlformats.org/officeDocument/2006/relationships/customXml" Target="../ink/ink148.xml"/><Relationship Id="rId14" Type="http://schemas.openxmlformats.org/officeDocument/2006/relationships/image" Target="../media/image2610.png"/><Relationship Id="rId56" Type="http://schemas.openxmlformats.org/officeDocument/2006/relationships/image" Target="../media/image47.png"/><Relationship Id="rId317" Type="http://schemas.openxmlformats.org/officeDocument/2006/relationships/customXml" Target="../ink/ink176.xml"/><Relationship Id="rId359" Type="http://schemas.openxmlformats.org/officeDocument/2006/relationships/customXml" Target="../ink/ink197.xml"/><Relationship Id="rId98" Type="http://schemas.openxmlformats.org/officeDocument/2006/relationships/image" Target="../media/image68.png"/><Relationship Id="rId121" Type="http://schemas.openxmlformats.org/officeDocument/2006/relationships/customXml" Target="../ink/ink69.xml"/><Relationship Id="rId163" Type="http://schemas.openxmlformats.org/officeDocument/2006/relationships/customXml" Target="../ink/ink99.xml"/><Relationship Id="rId219" Type="http://schemas.openxmlformats.org/officeDocument/2006/relationships/customXml" Target="../ink/ink127.xml"/><Relationship Id="rId370" Type="http://schemas.openxmlformats.org/officeDocument/2006/relationships/image" Target="../media/image186.png"/><Relationship Id="rId230" Type="http://schemas.openxmlformats.org/officeDocument/2006/relationships/image" Target="../media/image116.png"/><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137.png"/><Relationship Id="rId328" Type="http://schemas.openxmlformats.org/officeDocument/2006/relationships/image" Target="../media/image165.png"/><Relationship Id="rId132" Type="http://schemas.openxmlformats.org/officeDocument/2006/relationships/customXml" Target="../ink/ink75.xml"/><Relationship Id="rId174" Type="http://schemas.openxmlformats.org/officeDocument/2006/relationships/image" Target="../media/image88.png"/><Relationship Id="rId381" Type="http://schemas.openxmlformats.org/officeDocument/2006/relationships/customXml" Target="../ink/ink208.xml"/><Relationship Id="rId241" Type="http://schemas.openxmlformats.org/officeDocument/2006/relationships/customXml" Target="../ink/ink138.xml"/><Relationship Id="rId36" Type="http://schemas.openxmlformats.org/officeDocument/2006/relationships/image" Target="../media/image37.png"/><Relationship Id="rId283" Type="http://schemas.openxmlformats.org/officeDocument/2006/relationships/customXml" Target="../ink/ink159.xml"/><Relationship Id="rId339" Type="http://schemas.openxmlformats.org/officeDocument/2006/relationships/customXml" Target="../ink/ink187.xml"/><Relationship Id="rId78" Type="http://schemas.openxmlformats.org/officeDocument/2006/relationships/image" Target="../media/image58.png"/><Relationship Id="rId101" Type="http://schemas.openxmlformats.org/officeDocument/2006/relationships/customXml" Target="../ink/ink50.xml"/><Relationship Id="rId143" Type="http://schemas.openxmlformats.org/officeDocument/2006/relationships/customXml" Target="../ink/ink83.xml"/><Relationship Id="rId185" Type="http://schemas.openxmlformats.org/officeDocument/2006/relationships/customXml" Target="../ink/ink110.xml"/><Relationship Id="rId350" Type="http://schemas.openxmlformats.org/officeDocument/2006/relationships/image" Target="../media/image176.png"/><Relationship Id="rId406" Type="http://schemas.openxmlformats.org/officeDocument/2006/relationships/image" Target="../media/image204.png"/><Relationship Id="rId9" Type="http://schemas.openxmlformats.org/officeDocument/2006/relationships/customXml" Target="../ink/ink4.xml"/><Relationship Id="rId210" Type="http://schemas.openxmlformats.org/officeDocument/2006/relationships/image" Target="../media/image106.png"/><Relationship Id="rId392" Type="http://schemas.openxmlformats.org/officeDocument/2006/relationships/image" Target="../media/image197.png"/><Relationship Id="rId252" Type="http://schemas.openxmlformats.org/officeDocument/2006/relationships/image" Target="../media/image127.png"/><Relationship Id="rId294" Type="http://schemas.openxmlformats.org/officeDocument/2006/relationships/image" Target="../media/image148.png"/><Relationship Id="rId308" Type="http://schemas.openxmlformats.org/officeDocument/2006/relationships/image" Target="../media/image155.png"/><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customXml" Target="../ink/ink60.xml"/><Relationship Id="rId154" Type="http://schemas.openxmlformats.org/officeDocument/2006/relationships/customXml" Target="../ink/ink94.xml"/><Relationship Id="rId361" Type="http://schemas.openxmlformats.org/officeDocument/2006/relationships/customXml" Target="../ink/ink198.xml"/><Relationship Id="rId196" Type="http://schemas.openxmlformats.org/officeDocument/2006/relationships/image" Target="../media/image99.png"/><Relationship Id="rId16" Type="http://schemas.openxmlformats.org/officeDocument/2006/relationships/image" Target="../media/image2710.png"/><Relationship Id="rId221" Type="http://schemas.openxmlformats.org/officeDocument/2006/relationships/customXml" Target="../ink/ink128.xml"/><Relationship Id="rId263" Type="http://schemas.openxmlformats.org/officeDocument/2006/relationships/customXml" Target="../ink/ink149.xml"/><Relationship Id="rId319" Type="http://schemas.openxmlformats.org/officeDocument/2006/relationships/customXml" Target="../ink/ink177.xml"/><Relationship Id="rId58" Type="http://schemas.openxmlformats.org/officeDocument/2006/relationships/image" Target="../media/image48.png"/><Relationship Id="rId123" Type="http://schemas.openxmlformats.org/officeDocument/2006/relationships/customXml" Target="../ink/ink70.xml"/><Relationship Id="rId330" Type="http://schemas.openxmlformats.org/officeDocument/2006/relationships/image" Target="../media/image166.png"/><Relationship Id="rId165" Type="http://schemas.openxmlformats.org/officeDocument/2006/relationships/customXml" Target="../ink/ink100.xml"/><Relationship Id="rId372" Type="http://schemas.openxmlformats.org/officeDocument/2006/relationships/image" Target="../media/image187.png"/><Relationship Id="rId232" Type="http://schemas.openxmlformats.org/officeDocument/2006/relationships/image" Target="../media/image117.png"/><Relationship Id="rId274" Type="http://schemas.openxmlformats.org/officeDocument/2006/relationships/image" Target="../media/image138.png"/><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customXml" Target="../ink/ink76.xml"/><Relationship Id="rId80" Type="http://schemas.openxmlformats.org/officeDocument/2006/relationships/image" Target="../media/image59.png"/><Relationship Id="rId155" Type="http://schemas.openxmlformats.org/officeDocument/2006/relationships/customXml" Target="../ink/ink95.xml"/><Relationship Id="rId176" Type="http://schemas.openxmlformats.org/officeDocument/2006/relationships/image" Target="../media/image89.png"/><Relationship Id="rId197" Type="http://schemas.openxmlformats.org/officeDocument/2006/relationships/customXml" Target="../ink/ink116.xml"/><Relationship Id="rId341" Type="http://schemas.openxmlformats.org/officeDocument/2006/relationships/customXml" Target="../ink/ink188.xml"/><Relationship Id="rId362" Type="http://schemas.openxmlformats.org/officeDocument/2006/relationships/image" Target="../media/image182.png"/><Relationship Id="rId383" Type="http://schemas.openxmlformats.org/officeDocument/2006/relationships/customXml" Target="../ink/ink209.xml"/><Relationship Id="rId201" Type="http://schemas.openxmlformats.org/officeDocument/2006/relationships/customXml" Target="../ink/ink118.xml"/><Relationship Id="rId222" Type="http://schemas.openxmlformats.org/officeDocument/2006/relationships/image" Target="../media/image112.png"/><Relationship Id="rId243" Type="http://schemas.openxmlformats.org/officeDocument/2006/relationships/customXml" Target="../ink/ink139.xml"/><Relationship Id="rId264" Type="http://schemas.openxmlformats.org/officeDocument/2006/relationships/image" Target="../media/image133.png"/><Relationship Id="rId285" Type="http://schemas.openxmlformats.org/officeDocument/2006/relationships/customXml" Target="../ink/ink160.xml"/><Relationship Id="rId17" Type="http://schemas.openxmlformats.org/officeDocument/2006/relationships/customXml" Target="../ink/ink8.xml"/><Relationship Id="rId38" Type="http://schemas.openxmlformats.org/officeDocument/2006/relationships/image" Target="../media/image38.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72.png"/><Relationship Id="rId310" Type="http://schemas.openxmlformats.org/officeDocument/2006/relationships/image" Target="../media/image156.png"/><Relationship Id="rId70" Type="http://schemas.openxmlformats.org/officeDocument/2006/relationships/image" Target="../media/image54.png"/><Relationship Id="rId91" Type="http://schemas.openxmlformats.org/officeDocument/2006/relationships/customXml" Target="../ink/ink45.xml"/><Relationship Id="rId145" Type="http://schemas.openxmlformats.org/officeDocument/2006/relationships/customXml" Target="../ink/ink85.xml"/><Relationship Id="rId166" Type="http://schemas.openxmlformats.org/officeDocument/2006/relationships/image" Target="../media/image84.png"/><Relationship Id="rId187" Type="http://schemas.openxmlformats.org/officeDocument/2006/relationships/customXml" Target="../ink/ink111.xml"/><Relationship Id="rId331" Type="http://schemas.openxmlformats.org/officeDocument/2006/relationships/customXml" Target="../ink/ink183.xml"/><Relationship Id="rId352" Type="http://schemas.openxmlformats.org/officeDocument/2006/relationships/image" Target="../media/image177.png"/><Relationship Id="rId373" Type="http://schemas.openxmlformats.org/officeDocument/2006/relationships/customXml" Target="../ink/ink204.xml"/><Relationship Id="rId394" Type="http://schemas.openxmlformats.org/officeDocument/2006/relationships/image" Target="../media/image198.png"/><Relationship Id="rId408" Type="http://schemas.openxmlformats.org/officeDocument/2006/relationships/image" Target="../media/image205.png"/><Relationship Id="rId1" Type="http://schemas.openxmlformats.org/officeDocument/2006/relationships/slideLayout" Target="../slideLayouts/slideLayout7.xml"/><Relationship Id="rId212" Type="http://schemas.openxmlformats.org/officeDocument/2006/relationships/image" Target="../media/image107.png"/><Relationship Id="rId233" Type="http://schemas.openxmlformats.org/officeDocument/2006/relationships/customXml" Target="../ink/ink134.xml"/><Relationship Id="rId254" Type="http://schemas.openxmlformats.org/officeDocument/2006/relationships/image" Target="../media/image128.png"/><Relationship Id="rId28" Type="http://schemas.openxmlformats.org/officeDocument/2006/relationships/image" Target="../media/image33.png"/><Relationship Id="rId49" Type="http://schemas.openxmlformats.org/officeDocument/2006/relationships/customXml" Target="../ink/ink24.xml"/><Relationship Id="rId114" Type="http://schemas.openxmlformats.org/officeDocument/2006/relationships/customXml" Target="../ink/ink62.xml"/><Relationship Id="rId275" Type="http://schemas.openxmlformats.org/officeDocument/2006/relationships/customXml" Target="../ink/ink155.xml"/><Relationship Id="rId296" Type="http://schemas.openxmlformats.org/officeDocument/2006/relationships/image" Target="../media/image149.png"/><Relationship Id="rId300" Type="http://schemas.openxmlformats.org/officeDocument/2006/relationships/image" Target="../media/image151.png"/><Relationship Id="rId60" Type="http://schemas.openxmlformats.org/officeDocument/2006/relationships/image" Target="../media/image49.png"/><Relationship Id="rId81" Type="http://schemas.openxmlformats.org/officeDocument/2006/relationships/customXml" Target="../ink/ink40.xml"/><Relationship Id="rId135" Type="http://schemas.openxmlformats.org/officeDocument/2006/relationships/image" Target="../media/image77.png"/><Relationship Id="rId156" Type="http://schemas.openxmlformats.org/officeDocument/2006/relationships/image" Target="../media/image79.png"/><Relationship Id="rId177" Type="http://schemas.openxmlformats.org/officeDocument/2006/relationships/customXml" Target="../ink/ink106.xml"/><Relationship Id="rId198" Type="http://schemas.openxmlformats.org/officeDocument/2006/relationships/image" Target="../media/image100.png"/><Relationship Id="rId321" Type="http://schemas.openxmlformats.org/officeDocument/2006/relationships/customXml" Target="../ink/ink178.xml"/><Relationship Id="rId342" Type="http://schemas.openxmlformats.org/officeDocument/2006/relationships/image" Target="../media/image172.png"/><Relationship Id="rId363" Type="http://schemas.openxmlformats.org/officeDocument/2006/relationships/customXml" Target="../ink/ink199.xml"/><Relationship Id="rId384" Type="http://schemas.openxmlformats.org/officeDocument/2006/relationships/image" Target="../media/image193.png"/><Relationship Id="rId202" Type="http://schemas.openxmlformats.org/officeDocument/2006/relationships/image" Target="../media/image102.png"/><Relationship Id="rId223" Type="http://schemas.openxmlformats.org/officeDocument/2006/relationships/customXml" Target="../ink/ink129.xml"/><Relationship Id="rId244" Type="http://schemas.openxmlformats.org/officeDocument/2006/relationships/image" Target="../media/image123.png"/><Relationship Id="rId18" Type="http://schemas.openxmlformats.org/officeDocument/2006/relationships/image" Target="../media/image28.png"/><Relationship Id="rId39" Type="http://schemas.openxmlformats.org/officeDocument/2006/relationships/customXml" Target="../ink/ink19.xml"/><Relationship Id="rId265" Type="http://schemas.openxmlformats.org/officeDocument/2006/relationships/customXml" Target="../ink/ink150.xml"/><Relationship Id="rId286" Type="http://schemas.openxmlformats.org/officeDocument/2006/relationships/image" Target="../media/image144.png"/><Relationship Id="rId50" Type="http://schemas.openxmlformats.org/officeDocument/2006/relationships/image" Target="../media/image44.png"/><Relationship Id="rId104" Type="http://schemas.openxmlformats.org/officeDocument/2006/relationships/customXml" Target="../ink/ink52.xml"/><Relationship Id="rId125" Type="http://schemas.openxmlformats.org/officeDocument/2006/relationships/customXml" Target="../ink/ink71.xml"/><Relationship Id="rId146" Type="http://schemas.openxmlformats.org/officeDocument/2006/relationships/customXml" Target="../ink/ink86.xml"/><Relationship Id="rId167" Type="http://schemas.openxmlformats.org/officeDocument/2006/relationships/customXml" Target="../ink/ink101.xml"/><Relationship Id="rId188" Type="http://schemas.openxmlformats.org/officeDocument/2006/relationships/image" Target="../media/image95.png"/><Relationship Id="rId311" Type="http://schemas.openxmlformats.org/officeDocument/2006/relationships/customXml" Target="../ink/ink173.xml"/><Relationship Id="rId332" Type="http://schemas.openxmlformats.org/officeDocument/2006/relationships/image" Target="../media/image167.png"/><Relationship Id="rId353" Type="http://schemas.openxmlformats.org/officeDocument/2006/relationships/customXml" Target="../ink/ink194.xml"/><Relationship Id="rId374" Type="http://schemas.openxmlformats.org/officeDocument/2006/relationships/image" Target="../media/image188.png"/><Relationship Id="rId395" Type="http://schemas.openxmlformats.org/officeDocument/2006/relationships/customXml" Target="../ink/ink215.xml"/><Relationship Id="rId409" Type="http://schemas.openxmlformats.org/officeDocument/2006/relationships/customXml" Target="../ink/ink222.xml"/><Relationship Id="rId71" Type="http://schemas.openxmlformats.org/officeDocument/2006/relationships/customXml" Target="../ink/ink35.xml"/><Relationship Id="rId92" Type="http://schemas.openxmlformats.org/officeDocument/2006/relationships/image" Target="../media/image65.png"/><Relationship Id="rId213" Type="http://schemas.openxmlformats.org/officeDocument/2006/relationships/customXml" Target="../ink/ink124.xml"/><Relationship Id="rId234" Type="http://schemas.openxmlformats.org/officeDocument/2006/relationships/image" Target="../media/image118.png"/><Relationship Id="rId2" Type="http://schemas.openxmlformats.org/officeDocument/2006/relationships/image" Target="../media/image27.png"/><Relationship Id="rId29" Type="http://schemas.openxmlformats.org/officeDocument/2006/relationships/customXml" Target="../ink/ink14.xml"/><Relationship Id="rId255" Type="http://schemas.openxmlformats.org/officeDocument/2006/relationships/customXml" Target="../ink/ink145.xml"/><Relationship Id="rId276" Type="http://schemas.openxmlformats.org/officeDocument/2006/relationships/image" Target="../media/image139.png"/><Relationship Id="rId297" Type="http://schemas.openxmlformats.org/officeDocument/2006/relationships/customXml" Target="../ink/ink166.xml"/><Relationship Id="rId40" Type="http://schemas.openxmlformats.org/officeDocument/2006/relationships/image" Target="../media/image39.png"/><Relationship Id="rId115" Type="http://schemas.openxmlformats.org/officeDocument/2006/relationships/customXml" Target="../ink/ink63.xml"/><Relationship Id="rId136" Type="http://schemas.openxmlformats.org/officeDocument/2006/relationships/customXml" Target="../ink/ink77.xml"/><Relationship Id="rId157" Type="http://schemas.openxmlformats.org/officeDocument/2006/relationships/customXml" Target="../ink/ink96.xml"/><Relationship Id="rId178" Type="http://schemas.openxmlformats.org/officeDocument/2006/relationships/image" Target="../media/image90.png"/><Relationship Id="rId301" Type="http://schemas.openxmlformats.org/officeDocument/2006/relationships/customXml" Target="../ink/ink168.xml"/><Relationship Id="rId322" Type="http://schemas.openxmlformats.org/officeDocument/2006/relationships/image" Target="../media/image162.png"/><Relationship Id="rId343" Type="http://schemas.openxmlformats.org/officeDocument/2006/relationships/customXml" Target="../ink/ink189.xml"/><Relationship Id="rId364" Type="http://schemas.openxmlformats.org/officeDocument/2006/relationships/image" Target="../media/image183.png"/><Relationship Id="rId61" Type="http://schemas.openxmlformats.org/officeDocument/2006/relationships/customXml" Target="../ink/ink30.xml"/><Relationship Id="rId82" Type="http://schemas.openxmlformats.org/officeDocument/2006/relationships/image" Target="../media/image60.png"/><Relationship Id="rId199" Type="http://schemas.openxmlformats.org/officeDocument/2006/relationships/customXml" Target="../ink/ink117.xml"/><Relationship Id="rId203" Type="http://schemas.openxmlformats.org/officeDocument/2006/relationships/customXml" Target="../ink/ink119.xml"/><Relationship Id="rId385" Type="http://schemas.openxmlformats.org/officeDocument/2006/relationships/customXml" Target="../ink/ink210.xml"/><Relationship Id="rId19" Type="http://schemas.openxmlformats.org/officeDocument/2006/relationships/customXml" Target="../ink/ink9.xml"/><Relationship Id="rId224" Type="http://schemas.openxmlformats.org/officeDocument/2006/relationships/image" Target="../media/image113.png"/><Relationship Id="rId245" Type="http://schemas.openxmlformats.org/officeDocument/2006/relationships/customXml" Target="../ink/ink140.xml"/><Relationship Id="rId266" Type="http://schemas.openxmlformats.org/officeDocument/2006/relationships/image" Target="../media/image134.png"/><Relationship Id="rId287" Type="http://schemas.openxmlformats.org/officeDocument/2006/relationships/customXml" Target="../ink/ink161.xml"/><Relationship Id="rId410" Type="http://schemas.openxmlformats.org/officeDocument/2006/relationships/image" Target="../media/image206.png"/><Relationship Id="rId30" Type="http://schemas.openxmlformats.org/officeDocument/2006/relationships/image" Target="../media/image34.png"/><Relationship Id="rId105" Type="http://schemas.openxmlformats.org/officeDocument/2006/relationships/customXml" Target="../ink/ink53.xml"/><Relationship Id="rId126" Type="http://schemas.openxmlformats.org/officeDocument/2006/relationships/image" Target="../media/image73.png"/><Relationship Id="rId147" Type="http://schemas.openxmlformats.org/officeDocument/2006/relationships/customXml" Target="../ink/ink87.xml"/><Relationship Id="rId168" Type="http://schemas.openxmlformats.org/officeDocument/2006/relationships/image" Target="../media/image85.png"/><Relationship Id="rId312" Type="http://schemas.openxmlformats.org/officeDocument/2006/relationships/image" Target="../media/image157.png"/><Relationship Id="rId333" Type="http://schemas.openxmlformats.org/officeDocument/2006/relationships/customXml" Target="../ink/ink184.xml"/><Relationship Id="rId354" Type="http://schemas.openxmlformats.org/officeDocument/2006/relationships/image" Target="../media/image178.png"/><Relationship Id="rId51" Type="http://schemas.openxmlformats.org/officeDocument/2006/relationships/customXml" Target="../ink/ink25.xml"/><Relationship Id="rId72" Type="http://schemas.openxmlformats.org/officeDocument/2006/relationships/image" Target="../media/image55.png"/><Relationship Id="rId93" Type="http://schemas.openxmlformats.org/officeDocument/2006/relationships/customXml" Target="../ink/ink46.xml"/><Relationship Id="rId189" Type="http://schemas.openxmlformats.org/officeDocument/2006/relationships/customXml" Target="../ink/ink112.xml"/><Relationship Id="rId375" Type="http://schemas.openxmlformats.org/officeDocument/2006/relationships/customXml" Target="../ink/ink205.xml"/><Relationship Id="rId396" Type="http://schemas.openxmlformats.org/officeDocument/2006/relationships/image" Target="../media/image199.png"/><Relationship Id="rId3" Type="http://schemas.openxmlformats.org/officeDocument/2006/relationships/customXml" Target="../ink/ink1.xml"/><Relationship Id="rId214" Type="http://schemas.openxmlformats.org/officeDocument/2006/relationships/image" Target="../media/image108.png"/><Relationship Id="rId235" Type="http://schemas.openxmlformats.org/officeDocument/2006/relationships/customXml" Target="../ink/ink135.xml"/><Relationship Id="rId256" Type="http://schemas.openxmlformats.org/officeDocument/2006/relationships/image" Target="../media/image129.png"/><Relationship Id="rId277" Type="http://schemas.openxmlformats.org/officeDocument/2006/relationships/customXml" Target="../ink/ink156.xml"/><Relationship Id="rId298" Type="http://schemas.openxmlformats.org/officeDocument/2006/relationships/image" Target="../media/image150.png"/><Relationship Id="rId400" Type="http://schemas.openxmlformats.org/officeDocument/2006/relationships/image" Target="../media/image201.png"/><Relationship Id="rId116" Type="http://schemas.openxmlformats.org/officeDocument/2006/relationships/customXml" Target="../ink/ink64.xml"/><Relationship Id="rId137" Type="http://schemas.openxmlformats.org/officeDocument/2006/relationships/image" Target="../media/image78.png"/><Relationship Id="rId158" Type="http://schemas.openxmlformats.org/officeDocument/2006/relationships/image" Target="../media/image80.png"/><Relationship Id="rId302" Type="http://schemas.openxmlformats.org/officeDocument/2006/relationships/image" Target="../media/image152.png"/><Relationship Id="rId323" Type="http://schemas.openxmlformats.org/officeDocument/2006/relationships/customXml" Target="../ink/ink179.xml"/><Relationship Id="rId344" Type="http://schemas.openxmlformats.org/officeDocument/2006/relationships/image" Target="../media/image173.png"/><Relationship Id="rId20" Type="http://schemas.openxmlformats.org/officeDocument/2006/relationships/image" Target="../media/image29.png"/><Relationship Id="rId41" Type="http://schemas.openxmlformats.org/officeDocument/2006/relationships/customXml" Target="../ink/ink20.xml"/><Relationship Id="rId62" Type="http://schemas.openxmlformats.org/officeDocument/2006/relationships/image" Target="../media/image50.png"/><Relationship Id="rId83" Type="http://schemas.openxmlformats.org/officeDocument/2006/relationships/customXml" Target="../ink/ink41.xml"/><Relationship Id="rId179" Type="http://schemas.openxmlformats.org/officeDocument/2006/relationships/customXml" Target="../ink/ink107.xml"/><Relationship Id="rId365" Type="http://schemas.openxmlformats.org/officeDocument/2006/relationships/customXml" Target="../ink/ink200.xml"/><Relationship Id="rId386" Type="http://schemas.openxmlformats.org/officeDocument/2006/relationships/image" Target="../media/image194.png"/><Relationship Id="rId190" Type="http://schemas.openxmlformats.org/officeDocument/2006/relationships/image" Target="../media/image96.png"/><Relationship Id="rId204" Type="http://schemas.openxmlformats.org/officeDocument/2006/relationships/image" Target="../media/image103.png"/><Relationship Id="rId225" Type="http://schemas.openxmlformats.org/officeDocument/2006/relationships/customXml" Target="../ink/ink130.xml"/><Relationship Id="rId246" Type="http://schemas.openxmlformats.org/officeDocument/2006/relationships/image" Target="../media/image124.png"/><Relationship Id="rId267" Type="http://schemas.openxmlformats.org/officeDocument/2006/relationships/customXml" Target="../ink/ink151.xml"/><Relationship Id="rId288" Type="http://schemas.openxmlformats.org/officeDocument/2006/relationships/image" Target="../media/image145.png"/><Relationship Id="rId411" Type="http://schemas.openxmlformats.org/officeDocument/2006/relationships/customXml" Target="../ink/ink223.xml"/><Relationship Id="rId106" Type="http://schemas.openxmlformats.org/officeDocument/2006/relationships/customXml" Target="../ink/ink54.xml"/><Relationship Id="rId127" Type="http://schemas.openxmlformats.org/officeDocument/2006/relationships/customXml" Target="../ink/ink72.xml"/><Relationship Id="rId313" Type="http://schemas.openxmlformats.org/officeDocument/2006/relationships/customXml" Target="../ink/ink174.xml"/><Relationship Id="rId10" Type="http://schemas.openxmlformats.org/officeDocument/2006/relationships/image" Target="../media/image2410.png"/><Relationship Id="rId31" Type="http://schemas.openxmlformats.org/officeDocument/2006/relationships/customXml" Target="../ink/ink15.xml"/><Relationship Id="rId52" Type="http://schemas.openxmlformats.org/officeDocument/2006/relationships/image" Target="../media/image45.png"/><Relationship Id="rId73" Type="http://schemas.openxmlformats.org/officeDocument/2006/relationships/customXml" Target="../ink/ink36.xml"/><Relationship Id="rId94" Type="http://schemas.openxmlformats.org/officeDocument/2006/relationships/image" Target="../media/image66.png"/><Relationship Id="rId148" Type="http://schemas.openxmlformats.org/officeDocument/2006/relationships/customXml" Target="../ink/ink88.xml"/><Relationship Id="rId169" Type="http://schemas.openxmlformats.org/officeDocument/2006/relationships/customXml" Target="../ink/ink102.xml"/><Relationship Id="rId334" Type="http://schemas.openxmlformats.org/officeDocument/2006/relationships/image" Target="../media/image168.png"/><Relationship Id="rId355" Type="http://schemas.openxmlformats.org/officeDocument/2006/relationships/customXml" Target="../ink/ink195.xml"/><Relationship Id="rId376" Type="http://schemas.openxmlformats.org/officeDocument/2006/relationships/image" Target="../media/image189.png"/><Relationship Id="rId397" Type="http://schemas.openxmlformats.org/officeDocument/2006/relationships/customXml" Target="../ink/ink216.xml"/><Relationship Id="rId4" Type="http://schemas.openxmlformats.org/officeDocument/2006/relationships/image" Target="../media/image212.png"/><Relationship Id="rId180" Type="http://schemas.openxmlformats.org/officeDocument/2006/relationships/image" Target="../media/image91.png"/><Relationship Id="rId215" Type="http://schemas.openxmlformats.org/officeDocument/2006/relationships/customXml" Target="../ink/ink125.xml"/><Relationship Id="rId236" Type="http://schemas.openxmlformats.org/officeDocument/2006/relationships/image" Target="../media/image119.png"/><Relationship Id="rId257" Type="http://schemas.openxmlformats.org/officeDocument/2006/relationships/customXml" Target="../ink/ink146.xml"/><Relationship Id="rId278" Type="http://schemas.openxmlformats.org/officeDocument/2006/relationships/image" Target="../media/image140.png"/><Relationship Id="rId401" Type="http://schemas.openxmlformats.org/officeDocument/2006/relationships/customXml" Target="../ink/ink218.xml"/><Relationship Id="rId303" Type="http://schemas.openxmlformats.org/officeDocument/2006/relationships/customXml" Target="../ink/ink169.xml"/><Relationship Id="rId42" Type="http://schemas.openxmlformats.org/officeDocument/2006/relationships/image" Target="../media/image40.png"/><Relationship Id="rId84" Type="http://schemas.openxmlformats.org/officeDocument/2006/relationships/image" Target="../media/image61.png"/><Relationship Id="rId138" Type="http://schemas.openxmlformats.org/officeDocument/2006/relationships/customXml" Target="../ink/ink78.xml"/><Relationship Id="rId345" Type="http://schemas.openxmlformats.org/officeDocument/2006/relationships/customXml" Target="../ink/ink190.xml"/><Relationship Id="rId387" Type="http://schemas.openxmlformats.org/officeDocument/2006/relationships/customXml" Target="../ink/ink211.xml"/><Relationship Id="rId191" Type="http://schemas.openxmlformats.org/officeDocument/2006/relationships/customXml" Target="../ink/ink113.xml"/><Relationship Id="rId205" Type="http://schemas.openxmlformats.org/officeDocument/2006/relationships/customXml" Target="../ink/ink120.xml"/><Relationship Id="rId247" Type="http://schemas.openxmlformats.org/officeDocument/2006/relationships/customXml" Target="../ink/ink141.xml"/><Relationship Id="rId412" Type="http://schemas.openxmlformats.org/officeDocument/2006/relationships/image" Target="../media/image207.png"/><Relationship Id="rId107" Type="http://schemas.openxmlformats.org/officeDocument/2006/relationships/customXml" Target="../ink/ink55.xml"/><Relationship Id="rId289" Type="http://schemas.openxmlformats.org/officeDocument/2006/relationships/customXml" Target="../ink/ink162.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89.xml"/><Relationship Id="rId314" Type="http://schemas.openxmlformats.org/officeDocument/2006/relationships/image" Target="../media/image158.png"/><Relationship Id="rId356" Type="http://schemas.openxmlformats.org/officeDocument/2006/relationships/image" Target="../media/image179.png"/><Relationship Id="rId398" Type="http://schemas.openxmlformats.org/officeDocument/2006/relationships/image" Target="../media/image200.png"/><Relationship Id="rId95" Type="http://schemas.openxmlformats.org/officeDocument/2006/relationships/customXml" Target="../ink/ink47.xml"/><Relationship Id="rId160" Type="http://schemas.openxmlformats.org/officeDocument/2006/relationships/image" Target="../media/image81.png"/><Relationship Id="rId216" Type="http://schemas.openxmlformats.org/officeDocument/2006/relationships/image" Target="../media/image109.png"/><Relationship Id="rId258" Type="http://schemas.openxmlformats.org/officeDocument/2006/relationships/image" Target="../media/image130.png"/><Relationship Id="rId22" Type="http://schemas.openxmlformats.org/officeDocument/2006/relationships/image" Target="../media/image30.png"/><Relationship Id="rId64" Type="http://schemas.openxmlformats.org/officeDocument/2006/relationships/image" Target="../media/image51.png"/><Relationship Id="rId118" Type="http://schemas.openxmlformats.org/officeDocument/2006/relationships/customXml" Target="../ink/ink66.xml"/><Relationship Id="rId325" Type="http://schemas.openxmlformats.org/officeDocument/2006/relationships/customXml" Target="../ink/ink180.xml"/><Relationship Id="rId367" Type="http://schemas.openxmlformats.org/officeDocument/2006/relationships/customXml" Target="../ink/ink201.xml"/><Relationship Id="rId171" Type="http://schemas.openxmlformats.org/officeDocument/2006/relationships/customXml" Target="../ink/ink103.xml"/><Relationship Id="rId227" Type="http://schemas.openxmlformats.org/officeDocument/2006/relationships/customXml" Target="../ink/ink131.xml"/><Relationship Id="rId269" Type="http://schemas.openxmlformats.org/officeDocument/2006/relationships/customXml" Target="../ink/ink152.xml"/><Relationship Id="rId33" Type="http://schemas.openxmlformats.org/officeDocument/2006/relationships/customXml" Target="../ink/ink16.xml"/><Relationship Id="rId129" Type="http://schemas.openxmlformats.org/officeDocument/2006/relationships/customXml" Target="../ink/ink73.xml"/><Relationship Id="rId280" Type="http://schemas.openxmlformats.org/officeDocument/2006/relationships/image" Target="../media/image141.png"/><Relationship Id="rId336" Type="http://schemas.openxmlformats.org/officeDocument/2006/relationships/image" Target="../media/image169.png"/><Relationship Id="rId75" Type="http://schemas.openxmlformats.org/officeDocument/2006/relationships/customXml" Target="../ink/ink37.xml"/><Relationship Id="rId140" Type="http://schemas.openxmlformats.org/officeDocument/2006/relationships/customXml" Target="../ink/ink80.xml"/><Relationship Id="rId182" Type="http://schemas.openxmlformats.org/officeDocument/2006/relationships/image" Target="../media/image92.png"/><Relationship Id="rId378" Type="http://schemas.openxmlformats.org/officeDocument/2006/relationships/image" Target="../media/image190.png"/><Relationship Id="rId403" Type="http://schemas.openxmlformats.org/officeDocument/2006/relationships/customXml" Target="../ink/ink219.xml"/><Relationship Id="rId6" Type="http://schemas.openxmlformats.org/officeDocument/2006/relationships/image" Target="../media/image2210.png"/><Relationship Id="rId238" Type="http://schemas.openxmlformats.org/officeDocument/2006/relationships/image" Target="../media/image120.png"/><Relationship Id="rId291" Type="http://schemas.openxmlformats.org/officeDocument/2006/relationships/customXml" Target="../ink/ink163.xml"/><Relationship Id="rId305" Type="http://schemas.openxmlformats.org/officeDocument/2006/relationships/customXml" Target="../ink/ink170.xml"/><Relationship Id="rId347" Type="http://schemas.openxmlformats.org/officeDocument/2006/relationships/customXml" Target="../ink/ink191.xml"/><Relationship Id="rId44" Type="http://schemas.openxmlformats.org/officeDocument/2006/relationships/image" Target="../media/image41.png"/><Relationship Id="rId86" Type="http://schemas.openxmlformats.org/officeDocument/2006/relationships/image" Target="../media/image62.png"/><Relationship Id="rId151" Type="http://schemas.openxmlformats.org/officeDocument/2006/relationships/customXml" Target="../ink/ink91.xml"/><Relationship Id="rId389" Type="http://schemas.openxmlformats.org/officeDocument/2006/relationships/customXml" Target="../ink/ink212.xml"/><Relationship Id="rId193" Type="http://schemas.openxmlformats.org/officeDocument/2006/relationships/customXml" Target="../ink/ink114.xml"/><Relationship Id="rId207" Type="http://schemas.openxmlformats.org/officeDocument/2006/relationships/customXml" Target="../ink/ink121.xml"/><Relationship Id="rId249" Type="http://schemas.openxmlformats.org/officeDocument/2006/relationships/customXml" Target="../ink/ink142.xml"/><Relationship Id="rId414" Type="http://schemas.openxmlformats.org/officeDocument/2006/relationships/image" Target="../media/image208.png"/><Relationship Id="rId13" Type="http://schemas.openxmlformats.org/officeDocument/2006/relationships/customXml" Target="../ink/ink6.xml"/><Relationship Id="rId109" Type="http://schemas.openxmlformats.org/officeDocument/2006/relationships/customXml" Target="../ink/ink57.xml"/><Relationship Id="rId260" Type="http://schemas.openxmlformats.org/officeDocument/2006/relationships/image" Target="../media/image131.png"/><Relationship Id="rId316" Type="http://schemas.openxmlformats.org/officeDocument/2006/relationships/image" Target="../media/image159.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customXml" Target="../ink/ink68.xml"/><Relationship Id="rId358" Type="http://schemas.openxmlformats.org/officeDocument/2006/relationships/image" Target="../media/image180.png"/><Relationship Id="rId162" Type="http://schemas.openxmlformats.org/officeDocument/2006/relationships/image" Target="../media/image82.png"/><Relationship Id="rId218" Type="http://schemas.openxmlformats.org/officeDocument/2006/relationships/image" Target="../media/image110.png"/><Relationship Id="rId271" Type="http://schemas.openxmlformats.org/officeDocument/2006/relationships/customXml" Target="../ink/ink153.xml"/><Relationship Id="rId24" Type="http://schemas.openxmlformats.org/officeDocument/2006/relationships/image" Target="../media/image31.png"/><Relationship Id="rId66" Type="http://schemas.openxmlformats.org/officeDocument/2006/relationships/image" Target="../media/image52.png"/><Relationship Id="rId131" Type="http://schemas.openxmlformats.org/officeDocument/2006/relationships/image" Target="../media/image75.png"/><Relationship Id="rId327" Type="http://schemas.openxmlformats.org/officeDocument/2006/relationships/customXml" Target="../ink/ink181.xml"/><Relationship Id="rId369" Type="http://schemas.openxmlformats.org/officeDocument/2006/relationships/customXml" Target="../ink/ink202.xml"/><Relationship Id="rId173" Type="http://schemas.openxmlformats.org/officeDocument/2006/relationships/customXml" Target="../ink/ink104.xml"/><Relationship Id="rId229" Type="http://schemas.openxmlformats.org/officeDocument/2006/relationships/customXml" Target="../ink/ink132.xml"/><Relationship Id="rId380" Type="http://schemas.openxmlformats.org/officeDocument/2006/relationships/image" Target="../media/image191.png"/><Relationship Id="rId240" Type="http://schemas.openxmlformats.org/officeDocument/2006/relationships/image" Target="../media/image121.png"/><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69.png"/><Relationship Id="rId282" Type="http://schemas.openxmlformats.org/officeDocument/2006/relationships/image" Target="../media/image142.png"/><Relationship Id="rId338" Type="http://schemas.openxmlformats.org/officeDocument/2006/relationships/image" Target="../media/image170.png"/><Relationship Id="rId8" Type="http://schemas.openxmlformats.org/officeDocument/2006/relationships/image" Target="../media/image2310.png"/><Relationship Id="rId142" Type="http://schemas.openxmlformats.org/officeDocument/2006/relationships/customXml" Target="../ink/ink82.xml"/><Relationship Id="rId184" Type="http://schemas.openxmlformats.org/officeDocument/2006/relationships/image" Target="../media/image93.png"/><Relationship Id="rId391" Type="http://schemas.openxmlformats.org/officeDocument/2006/relationships/customXml" Target="../ink/ink213.xml"/><Relationship Id="rId405" Type="http://schemas.openxmlformats.org/officeDocument/2006/relationships/customXml" Target="../ink/ink220.xml"/><Relationship Id="rId251" Type="http://schemas.openxmlformats.org/officeDocument/2006/relationships/customXml" Target="../ink/ink143.xml"/><Relationship Id="rId46" Type="http://schemas.openxmlformats.org/officeDocument/2006/relationships/image" Target="../media/image42.png"/><Relationship Id="rId293" Type="http://schemas.openxmlformats.org/officeDocument/2006/relationships/customXml" Target="../ink/ink164.xml"/><Relationship Id="rId307" Type="http://schemas.openxmlformats.org/officeDocument/2006/relationships/customXml" Target="../ink/ink171.xml"/><Relationship Id="rId349" Type="http://schemas.openxmlformats.org/officeDocument/2006/relationships/customXml" Target="../ink/ink192.xml"/><Relationship Id="rId88" Type="http://schemas.openxmlformats.org/officeDocument/2006/relationships/image" Target="../media/image63.png"/><Relationship Id="rId111" Type="http://schemas.openxmlformats.org/officeDocument/2006/relationships/customXml" Target="../ink/ink59.xml"/><Relationship Id="rId153" Type="http://schemas.openxmlformats.org/officeDocument/2006/relationships/customXml" Target="../ink/ink93.xml"/><Relationship Id="rId195" Type="http://schemas.openxmlformats.org/officeDocument/2006/relationships/customXml" Target="../ink/ink115.xml"/><Relationship Id="rId209" Type="http://schemas.openxmlformats.org/officeDocument/2006/relationships/customXml" Target="../ink/ink122.xml"/><Relationship Id="rId360" Type="http://schemas.openxmlformats.org/officeDocument/2006/relationships/image" Target="../media/image181.png"/><Relationship Id="rId220" Type="http://schemas.openxmlformats.org/officeDocument/2006/relationships/image" Target="../media/image111.png"/><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132.png"/><Relationship Id="rId318" Type="http://schemas.openxmlformats.org/officeDocument/2006/relationships/image" Target="../media/image160.png"/><Relationship Id="rId99" Type="http://schemas.openxmlformats.org/officeDocument/2006/relationships/customXml" Target="../ink/ink49.xml"/><Relationship Id="rId122" Type="http://schemas.openxmlformats.org/officeDocument/2006/relationships/image" Target="../media/image71.png"/><Relationship Id="rId164" Type="http://schemas.openxmlformats.org/officeDocument/2006/relationships/image" Target="../media/image83.png"/><Relationship Id="rId371" Type="http://schemas.openxmlformats.org/officeDocument/2006/relationships/customXml" Target="../ink/ink203.xml"/><Relationship Id="rId26" Type="http://schemas.openxmlformats.org/officeDocument/2006/relationships/image" Target="../media/image32.png"/><Relationship Id="rId231" Type="http://schemas.openxmlformats.org/officeDocument/2006/relationships/customXml" Target="../ink/ink133.xml"/><Relationship Id="rId273" Type="http://schemas.openxmlformats.org/officeDocument/2006/relationships/customXml" Target="../ink/ink154.xml"/><Relationship Id="rId329" Type="http://schemas.openxmlformats.org/officeDocument/2006/relationships/customXml" Target="../ink/ink182.xml"/><Relationship Id="rId68" Type="http://schemas.openxmlformats.org/officeDocument/2006/relationships/image" Target="../media/image53.png"/><Relationship Id="rId133" Type="http://schemas.openxmlformats.org/officeDocument/2006/relationships/image" Target="../media/image76.png"/><Relationship Id="rId175" Type="http://schemas.openxmlformats.org/officeDocument/2006/relationships/customXml" Target="../ink/ink105.xml"/><Relationship Id="rId340" Type="http://schemas.openxmlformats.org/officeDocument/2006/relationships/image" Target="../media/image171.png"/><Relationship Id="rId200" Type="http://schemas.openxmlformats.org/officeDocument/2006/relationships/image" Target="../media/image101.png"/><Relationship Id="rId382" Type="http://schemas.openxmlformats.org/officeDocument/2006/relationships/image" Target="../media/image192.png"/><Relationship Id="rId242" Type="http://schemas.openxmlformats.org/officeDocument/2006/relationships/image" Target="../media/image122.png"/><Relationship Id="rId284" Type="http://schemas.openxmlformats.org/officeDocument/2006/relationships/image" Target="../media/image143.png"/><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70.png"/><Relationship Id="rId144" Type="http://schemas.openxmlformats.org/officeDocument/2006/relationships/customXml" Target="../ink/ink84.xml"/><Relationship Id="rId90" Type="http://schemas.openxmlformats.org/officeDocument/2006/relationships/image" Target="../media/image64.png"/><Relationship Id="rId186" Type="http://schemas.openxmlformats.org/officeDocument/2006/relationships/image" Target="../media/image94.png"/><Relationship Id="rId351" Type="http://schemas.openxmlformats.org/officeDocument/2006/relationships/customXml" Target="../ink/ink193.xml"/><Relationship Id="rId393" Type="http://schemas.openxmlformats.org/officeDocument/2006/relationships/customXml" Target="../ink/ink214.xml"/><Relationship Id="rId407" Type="http://schemas.openxmlformats.org/officeDocument/2006/relationships/customXml" Target="../ink/ink221.xml"/><Relationship Id="rId211" Type="http://schemas.openxmlformats.org/officeDocument/2006/relationships/customXml" Target="../ink/ink123.xml"/><Relationship Id="rId253" Type="http://schemas.openxmlformats.org/officeDocument/2006/relationships/customXml" Target="../ink/ink144.xml"/><Relationship Id="rId295" Type="http://schemas.openxmlformats.org/officeDocument/2006/relationships/customXml" Target="../ink/ink165.xml"/><Relationship Id="rId309" Type="http://schemas.openxmlformats.org/officeDocument/2006/relationships/customXml" Target="../ink/ink172.xml"/><Relationship Id="rId48" Type="http://schemas.openxmlformats.org/officeDocument/2006/relationships/image" Target="../media/image43.png"/><Relationship Id="rId113" Type="http://schemas.openxmlformats.org/officeDocument/2006/relationships/customXml" Target="../ink/ink61.xml"/><Relationship Id="rId320" Type="http://schemas.openxmlformats.org/officeDocument/2006/relationships/image" Target="../media/image161.png"/></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 Id="rId5" Type="http://schemas.openxmlformats.org/officeDocument/2006/relationships/image" Target="../media/image21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17" Type="http://schemas.openxmlformats.org/officeDocument/2006/relationships/image" Target="../media/image276.png"/><Relationship Id="rId21" Type="http://schemas.openxmlformats.org/officeDocument/2006/relationships/image" Target="../media/image228.png"/><Relationship Id="rId42" Type="http://schemas.openxmlformats.org/officeDocument/2006/relationships/customXml" Target="../ink/ink244.xml"/><Relationship Id="rId63" Type="http://schemas.openxmlformats.org/officeDocument/2006/relationships/image" Target="../media/image249.png"/><Relationship Id="rId84" Type="http://schemas.openxmlformats.org/officeDocument/2006/relationships/customXml" Target="../ink/ink265.xml"/><Relationship Id="rId138" Type="http://schemas.openxmlformats.org/officeDocument/2006/relationships/customXml" Target="../ink/ink292.xml"/><Relationship Id="rId107" Type="http://schemas.openxmlformats.org/officeDocument/2006/relationships/image" Target="../media/image271.png"/><Relationship Id="rId11" Type="http://schemas.openxmlformats.org/officeDocument/2006/relationships/image" Target="../media/image223.png"/><Relationship Id="rId32" Type="http://schemas.openxmlformats.org/officeDocument/2006/relationships/customXml" Target="../ink/ink239.xml"/><Relationship Id="rId37" Type="http://schemas.openxmlformats.org/officeDocument/2006/relationships/image" Target="../media/image236.png"/><Relationship Id="rId53" Type="http://schemas.openxmlformats.org/officeDocument/2006/relationships/image" Target="../media/image244.png"/><Relationship Id="rId58" Type="http://schemas.openxmlformats.org/officeDocument/2006/relationships/customXml" Target="../ink/ink252.xml"/><Relationship Id="rId74" Type="http://schemas.openxmlformats.org/officeDocument/2006/relationships/customXml" Target="../ink/ink260.xml"/><Relationship Id="rId79" Type="http://schemas.openxmlformats.org/officeDocument/2006/relationships/image" Target="../media/image257.png"/><Relationship Id="rId102" Type="http://schemas.openxmlformats.org/officeDocument/2006/relationships/customXml" Target="../ink/ink274.xml"/><Relationship Id="rId123" Type="http://schemas.openxmlformats.org/officeDocument/2006/relationships/image" Target="../media/image279.png"/><Relationship Id="rId128" Type="http://schemas.openxmlformats.org/officeDocument/2006/relationships/customXml" Target="../ink/ink287.xml"/><Relationship Id="rId5" Type="http://schemas.openxmlformats.org/officeDocument/2006/relationships/image" Target="../media/image220.png"/><Relationship Id="rId90" Type="http://schemas.openxmlformats.org/officeDocument/2006/relationships/customXml" Target="../ink/ink268.xml"/><Relationship Id="rId95" Type="http://schemas.openxmlformats.org/officeDocument/2006/relationships/image" Target="../media/image265.png"/><Relationship Id="rId22" Type="http://schemas.openxmlformats.org/officeDocument/2006/relationships/customXml" Target="../ink/ink234.xml"/><Relationship Id="rId27" Type="http://schemas.openxmlformats.org/officeDocument/2006/relationships/image" Target="../media/image231.png"/><Relationship Id="rId43" Type="http://schemas.openxmlformats.org/officeDocument/2006/relationships/image" Target="../media/image239.png"/><Relationship Id="rId48" Type="http://schemas.openxmlformats.org/officeDocument/2006/relationships/customXml" Target="../ink/ink247.xml"/><Relationship Id="rId64" Type="http://schemas.openxmlformats.org/officeDocument/2006/relationships/customXml" Target="../ink/ink255.xml"/><Relationship Id="rId69" Type="http://schemas.openxmlformats.org/officeDocument/2006/relationships/image" Target="../media/image252.png"/><Relationship Id="rId113" Type="http://schemas.openxmlformats.org/officeDocument/2006/relationships/image" Target="../media/image274.png"/><Relationship Id="rId118" Type="http://schemas.openxmlformats.org/officeDocument/2006/relationships/customXml" Target="../ink/ink282.xml"/><Relationship Id="rId134" Type="http://schemas.openxmlformats.org/officeDocument/2006/relationships/customXml" Target="../ink/ink290.xml"/><Relationship Id="rId139" Type="http://schemas.openxmlformats.org/officeDocument/2006/relationships/image" Target="../media/image287.png"/><Relationship Id="rId80" Type="http://schemas.openxmlformats.org/officeDocument/2006/relationships/customXml" Target="../ink/ink263.xml"/><Relationship Id="rId85" Type="http://schemas.openxmlformats.org/officeDocument/2006/relationships/image" Target="../media/image260.png"/><Relationship Id="rId12" Type="http://schemas.openxmlformats.org/officeDocument/2006/relationships/customXml" Target="../ink/ink229.xml"/><Relationship Id="rId17"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customXml" Target="../ink/ink242.xml"/><Relationship Id="rId59" Type="http://schemas.openxmlformats.org/officeDocument/2006/relationships/image" Target="../media/image247.png"/><Relationship Id="rId103" Type="http://schemas.openxmlformats.org/officeDocument/2006/relationships/image" Target="../media/image269.png"/><Relationship Id="rId108" Type="http://schemas.openxmlformats.org/officeDocument/2006/relationships/customXml" Target="../ink/ink277.xml"/><Relationship Id="rId124" Type="http://schemas.openxmlformats.org/officeDocument/2006/relationships/customXml" Target="../ink/ink285.xml"/><Relationship Id="rId129" Type="http://schemas.openxmlformats.org/officeDocument/2006/relationships/image" Target="../media/image282.png"/><Relationship Id="rId54" Type="http://schemas.openxmlformats.org/officeDocument/2006/relationships/customXml" Target="../ink/ink250.xml"/><Relationship Id="rId70" Type="http://schemas.openxmlformats.org/officeDocument/2006/relationships/customXml" Target="../ink/ink258.xml"/><Relationship Id="rId75" Type="http://schemas.openxmlformats.org/officeDocument/2006/relationships/image" Target="../media/image255.png"/><Relationship Id="rId91" Type="http://schemas.openxmlformats.org/officeDocument/2006/relationships/image" Target="../media/image263.png"/><Relationship Id="rId96" Type="http://schemas.openxmlformats.org/officeDocument/2006/relationships/customXml" Target="../ink/ink271.xml"/><Relationship Id="rId140" Type="http://schemas.openxmlformats.org/officeDocument/2006/relationships/customXml" Target="../ink/ink293.xml"/><Relationship Id="rId1" Type="http://schemas.openxmlformats.org/officeDocument/2006/relationships/slideLayout" Target="../slideLayouts/slideLayout7.xml"/><Relationship Id="rId6" Type="http://schemas.openxmlformats.org/officeDocument/2006/relationships/customXml" Target="../ink/ink226.xml"/><Relationship Id="rId23" Type="http://schemas.openxmlformats.org/officeDocument/2006/relationships/image" Target="../media/image229.png"/><Relationship Id="rId28" Type="http://schemas.openxmlformats.org/officeDocument/2006/relationships/customXml" Target="../ink/ink237.xml"/><Relationship Id="rId49" Type="http://schemas.openxmlformats.org/officeDocument/2006/relationships/image" Target="../media/image242.png"/><Relationship Id="rId114" Type="http://schemas.openxmlformats.org/officeDocument/2006/relationships/customXml" Target="../ink/ink280.xml"/><Relationship Id="rId119" Type="http://schemas.openxmlformats.org/officeDocument/2006/relationships/image" Target="../media/image277.png"/><Relationship Id="rId44" Type="http://schemas.openxmlformats.org/officeDocument/2006/relationships/customXml" Target="../ink/ink245.xml"/><Relationship Id="rId60" Type="http://schemas.openxmlformats.org/officeDocument/2006/relationships/customXml" Target="../ink/ink253.xml"/><Relationship Id="rId65" Type="http://schemas.openxmlformats.org/officeDocument/2006/relationships/image" Target="../media/image250.png"/><Relationship Id="rId81" Type="http://schemas.openxmlformats.org/officeDocument/2006/relationships/image" Target="../media/image258.png"/><Relationship Id="rId86" Type="http://schemas.openxmlformats.org/officeDocument/2006/relationships/customXml" Target="../ink/ink266.xml"/><Relationship Id="rId130" Type="http://schemas.openxmlformats.org/officeDocument/2006/relationships/customXml" Target="../ink/ink288.xml"/><Relationship Id="rId135" Type="http://schemas.openxmlformats.org/officeDocument/2006/relationships/image" Target="../media/image285.png"/><Relationship Id="rId13" Type="http://schemas.openxmlformats.org/officeDocument/2006/relationships/image" Target="../media/image224.png"/><Relationship Id="rId18" Type="http://schemas.openxmlformats.org/officeDocument/2006/relationships/customXml" Target="../ink/ink232.xml"/><Relationship Id="rId39" Type="http://schemas.openxmlformats.org/officeDocument/2006/relationships/image" Target="../media/image237.png"/><Relationship Id="rId109" Type="http://schemas.openxmlformats.org/officeDocument/2006/relationships/image" Target="../media/image272.png"/><Relationship Id="rId34" Type="http://schemas.openxmlformats.org/officeDocument/2006/relationships/customXml" Target="../ink/ink240.xml"/><Relationship Id="rId50" Type="http://schemas.openxmlformats.org/officeDocument/2006/relationships/customXml" Target="../ink/ink248.xml"/><Relationship Id="rId55" Type="http://schemas.openxmlformats.org/officeDocument/2006/relationships/image" Target="../media/image245.png"/><Relationship Id="rId76" Type="http://schemas.openxmlformats.org/officeDocument/2006/relationships/customXml" Target="../ink/ink261.xml"/><Relationship Id="rId97" Type="http://schemas.openxmlformats.org/officeDocument/2006/relationships/image" Target="../media/image266.png"/><Relationship Id="rId104" Type="http://schemas.openxmlformats.org/officeDocument/2006/relationships/customXml" Target="../ink/ink275.xml"/><Relationship Id="rId120" Type="http://schemas.openxmlformats.org/officeDocument/2006/relationships/customXml" Target="../ink/ink283.xml"/><Relationship Id="rId125" Type="http://schemas.openxmlformats.org/officeDocument/2006/relationships/image" Target="../media/image280.png"/><Relationship Id="rId141" Type="http://schemas.openxmlformats.org/officeDocument/2006/relationships/image" Target="../media/image288.png"/><Relationship Id="rId7" Type="http://schemas.openxmlformats.org/officeDocument/2006/relationships/image" Target="../media/image221.png"/><Relationship Id="rId71" Type="http://schemas.openxmlformats.org/officeDocument/2006/relationships/image" Target="../media/image253.png"/><Relationship Id="rId92" Type="http://schemas.openxmlformats.org/officeDocument/2006/relationships/customXml" Target="../ink/ink269.xml"/><Relationship Id="rId2" Type="http://schemas.openxmlformats.org/officeDocument/2006/relationships/image" Target="../media/image218.png"/><Relationship Id="rId29" Type="http://schemas.openxmlformats.org/officeDocument/2006/relationships/image" Target="../media/image232.png"/><Relationship Id="rId24" Type="http://schemas.openxmlformats.org/officeDocument/2006/relationships/customXml" Target="../ink/ink235.xml"/><Relationship Id="rId40" Type="http://schemas.openxmlformats.org/officeDocument/2006/relationships/customXml" Target="../ink/ink243.xml"/><Relationship Id="rId45" Type="http://schemas.openxmlformats.org/officeDocument/2006/relationships/image" Target="../media/image240.png"/><Relationship Id="rId66" Type="http://schemas.openxmlformats.org/officeDocument/2006/relationships/customXml" Target="../ink/ink256.xml"/><Relationship Id="rId87" Type="http://schemas.openxmlformats.org/officeDocument/2006/relationships/image" Target="../media/image261.png"/><Relationship Id="rId110" Type="http://schemas.openxmlformats.org/officeDocument/2006/relationships/customXml" Target="../ink/ink278.xml"/><Relationship Id="rId115" Type="http://schemas.openxmlformats.org/officeDocument/2006/relationships/image" Target="../media/image275.png"/><Relationship Id="rId131" Type="http://schemas.openxmlformats.org/officeDocument/2006/relationships/image" Target="../media/image283.png"/><Relationship Id="rId136" Type="http://schemas.openxmlformats.org/officeDocument/2006/relationships/customXml" Target="../ink/ink291.xml"/><Relationship Id="rId61" Type="http://schemas.openxmlformats.org/officeDocument/2006/relationships/image" Target="../media/image248.png"/><Relationship Id="rId82" Type="http://schemas.openxmlformats.org/officeDocument/2006/relationships/customXml" Target="../ink/ink264.xml"/><Relationship Id="rId19" Type="http://schemas.openxmlformats.org/officeDocument/2006/relationships/image" Target="../media/image227.png"/><Relationship Id="rId14" Type="http://schemas.openxmlformats.org/officeDocument/2006/relationships/customXml" Target="../ink/ink230.xml"/><Relationship Id="rId30" Type="http://schemas.openxmlformats.org/officeDocument/2006/relationships/customXml" Target="../ink/ink238.xml"/><Relationship Id="rId35" Type="http://schemas.openxmlformats.org/officeDocument/2006/relationships/image" Target="../media/image235.png"/><Relationship Id="rId56" Type="http://schemas.openxmlformats.org/officeDocument/2006/relationships/customXml" Target="../ink/ink251.xml"/><Relationship Id="rId77" Type="http://schemas.openxmlformats.org/officeDocument/2006/relationships/image" Target="../media/image256.png"/><Relationship Id="rId100" Type="http://schemas.openxmlformats.org/officeDocument/2006/relationships/customXml" Target="../ink/ink273.xml"/><Relationship Id="rId105" Type="http://schemas.openxmlformats.org/officeDocument/2006/relationships/image" Target="../media/image270.png"/><Relationship Id="rId126" Type="http://schemas.openxmlformats.org/officeDocument/2006/relationships/customXml" Target="../ink/ink286.xml"/><Relationship Id="rId8" Type="http://schemas.openxmlformats.org/officeDocument/2006/relationships/customXml" Target="../ink/ink227.xml"/><Relationship Id="rId51" Type="http://schemas.openxmlformats.org/officeDocument/2006/relationships/image" Target="../media/image243.png"/><Relationship Id="rId72" Type="http://schemas.openxmlformats.org/officeDocument/2006/relationships/customXml" Target="../ink/ink259.xml"/><Relationship Id="rId93" Type="http://schemas.openxmlformats.org/officeDocument/2006/relationships/image" Target="../media/image264.png"/><Relationship Id="rId98" Type="http://schemas.openxmlformats.org/officeDocument/2006/relationships/customXml" Target="../ink/ink272.xml"/><Relationship Id="rId121" Type="http://schemas.openxmlformats.org/officeDocument/2006/relationships/image" Target="../media/image278.png"/><Relationship Id="rId3" Type="http://schemas.openxmlformats.org/officeDocument/2006/relationships/image" Target="../media/image219.png"/><Relationship Id="rId25" Type="http://schemas.openxmlformats.org/officeDocument/2006/relationships/image" Target="../media/image230.png"/><Relationship Id="rId46" Type="http://schemas.openxmlformats.org/officeDocument/2006/relationships/customXml" Target="../ink/ink246.xml"/><Relationship Id="rId67" Type="http://schemas.openxmlformats.org/officeDocument/2006/relationships/image" Target="../media/image251.png"/><Relationship Id="rId116" Type="http://schemas.openxmlformats.org/officeDocument/2006/relationships/customXml" Target="../ink/ink281.xml"/><Relationship Id="rId137" Type="http://schemas.openxmlformats.org/officeDocument/2006/relationships/image" Target="../media/image286.png"/><Relationship Id="rId20" Type="http://schemas.openxmlformats.org/officeDocument/2006/relationships/customXml" Target="../ink/ink233.xml"/><Relationship Id="rId41" Type="http://schemas.openxmlformats.org/officeDocument/2006/relationships/image" Target="../media/image238.png"/><Relationship Id="rId62" Type="http://schemas.openxmlformats.org/officeDocument/2006/relationships/customXml" Target="../ink/ink254.xml"/><Relationship Id="rId83" Type="http://schemas.openxmlformats.org/officeDocument/2006/relationships/image" Target="../media/image259.png"/><Relationship Id="rId88" Type="http://schemas.openxmlformats.org/officeDocument/2006/relationships/customXml" Target="../ink/ink267.xml"/><Relationship Id="rId111" Type="http://schemas.openxmlformats.org/officeDocument/2006/relationships/image" Target="../media/image273.png"/><Relationship Id="rId132" Type="http://schemas.openxmlformats.org/officeDocument/2006/relationships/customXml" Target="../ink/ink289.xml"/><Relationship Id="rId15" Type="http://schemas.openxmlformats.org/officeDocument/2006/relationships/image" Target="../media/image225.png"/><Relationship Id="rId36" Type="http://schemas.openxmlformats.org/officeDocument/2006/relationships/customXml" Target="../ink/ink241.xml"/><Relationship Id="rId57" Type="http://schemas.openxmlformats.org/officeDocument/2006/relationships/image" Target="../media/image246.png"/><Relationship Id="rId106" Type="http://schemas.openxmlformats.org/officeDocument/2006/relationships/customXml" Target="../ink/ink276.xml"/><Relationship Id="rId127" Type="http://schemas.openxmlformats.org/officeDocument/2006/relationships/image" Target="../media/image281.png"/><Relationship Id="rId10" Type="http://schemas.openxmlformats.org/officeDocument/2006/relationships/customXml" Target="../ink/ink228.xml"/><Relationship Id="rId31" Type="http://schemas.openxmlformats.org/officeDocument/2006/relationships/image" Target="../media/image233.png"/><Relationship Id="rId52" Type="http://schemas.openxmlformats.org/officeDocument/2006/relationships/customXml" Target="../ink/ink249.xml"/><Relationship Id="rId73" Type="http://schemas.openxmlformats.org/officeDocument/2006/relationships/image" Target="../media/image254.png"/><Relationship Id="rId78" Type="http://schemas.openxmlformats.org/officeDocument/2006/relationships/customXml" Target="../ink/ink262.xml"/><Relationship Id="rId94" Type="http://schemas.openxmlformats.org/officeDocument/2006/relationships/customXml" Target="../ink/ink270.xml"/><Relationship Id="rId99" Type="http://schemas.openxmlformats.org/officeDocument/2006/relationships/image" Target="../media/image267.png"/><Relationship Id="rId101" Type="http://schemas.openxmlformats.org/officeDocument/2006/relationships/image" Target="../media/image268.png"/><Relationship Id="rId122" Type="http://schemas.openxmlformats.org/officeDocument/2006/relationships/customXml" Target="../ink/ink284.xml"/><Relationship Id="rId4" Type="http://schemas.openxmlformats.org/officeDocument/2006/relationships/customXml" Target="../ink/ink225.xml"/><Relationship Id="rId9" Type="http://schemas.openxmlformats.org/officeDocument/2006/relationships/image" Target="../media/image222.png"/><Relationship Id="rId26" Type="http://schemas.openxmlformats.org/officeDocument/2006/relationships/customXml" Target="../ink/ink236.xml"/><Relationship Id="rId47" Type="http://schemas.openxmlformats.org/officeDocument/2006/relationships/image" Target="../media/image241.png"/><Relationship Id="rId68" Type="http://schemas.openxmlformats.org/officeDocument/2006/relationships/customXml" Target="../ink/ink257.xml"/><Relationship Id="rId89" Type="http://schemas.openxmlformats.org/officeDocument/2006/relationships/image" Target="../media/image262.png"/><Relationship Id="rId112" Type="http://schemas.openxmlformats.org/officeDocument/2006/relationships/customXml" Target="../ink/ink279.xml"/><Relationship Id="rId133" Type="http://schemas.openxmlformats.org/officeDocument/2006/relationships/image" Target="../media/image284.png"/><Relationship Id="rId16" Type="http://schemas.openxmlformats.org/officeDocument/2006/relationships/customXml" Target="../ink/ink231.xml"/></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7.xml"/><Relationship Id="rId4" Type="http://schemas.openxmlformats.org/officeDocument/2006/relationships/image" Target="../media/image29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5.png"/></Relationships>
</file>

<file path=ppt/slides/_rels/slide21.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4" Type="http://schemas.openxmlformats.org/officeDocument/2006/relationships/image" Target="../media/image2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302.png"/></Relationships>
</file>

<file path=ppt/slides/_rels/slide2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2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7.xml"/><Relationship Id="rId4" Type="http://schemas.openxmlformats.org/officeDocument/2006/relationships/image" Target="../media/image308.png"/></Relationships>
</file>

<file path=ppt/slides/_rels/slide28.xml.rels><?xml version="1.0" encoding="UTF-8" standalone="yes"?>
<Relationships xmlns="http://schemas.openxmlformats.org/package/2006/relationships"><Relationship Id="rId8" Type="http://schemas.openxmlformats.org/officeDocument/2006/relationships/customXml" Target="../ink/ink295.xml"/><Relationship Id="rId3" Type="http://schemas.openxmlformats.org/officeDocument/2006/relationships/image" Target="../media/image310.png"/><Relationship Id="rId7" Type="http://schemas.openxmlformats.org/officeDocument/2006/relationships/image" Target="../media/image2430.png"/><Relationship Id="rId2" Type="http://schemas.openxmlformats.org/officeDocument/2006/relationships/image" Target="../media/image309.png"/><Relationship Id="rId1" Type="http://schemas.openxmlformats.org/officeDocument/2006/relationships/slideLayout" Target="../slideLayouts/slideLayout7.xml"/><Relationship Id="rId6" Type="http://schemas.openxmlformats.org/officeDocument/2006/relationships/customXml" Target="../ink/ink294.xml"/><Relationship Id="rId5" Type="http://schemas.openxmlformats.org/officeDocument/2006/relationships/image" Target="../media/image312.png"/><Relationship Id="rId4" Type="http://schemas.openxmlformats.org/officeDocument/2006/relationships/image" Target="../media/image311.png"/><Relationship Id="rId9" Type="http://schemas.openxmlformats.org/officeDocument/2006/relationships/image" Target="../media/image2440.png"/></Relationships>
</file>

<file path=ppt/slides/_rels/slide2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7.xml"/><Relationship Id="rId4" Type="http://schemas.openxmlformats.org/officeDocument/2006/relationships/image" Target="../media/image3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5" Type="http://schemas.openxmlformats.org/officeDocument/2006/relationships/image" Target="../media/image325.png"/><Relationship Id="rId4" Type="http://schemas.openxmlformats.org/officeDocument/2006/relationships/image" Target="../media/image324.png"/></Relationships>
</file>

<file path=ppt/slides/_rels/slide35.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2010.png"/><Relationship Id="rId2" Type="http://schemas.openxmlformats.org/officeDocument/2006/relationships/image" Target="../media/image328.png"/><Relationship Id="rId1" Type="http://schemas.openxmlformats.org/officeDocument/2006/relationships/slideLayout" Target="../slideLayouts/slideLayout7.xml"/><Relationship Id="rId6" Type="http://schemas.openxmlformats.org/officeDocument/2006/relationships/customXml" Target="../ink/ink297.xml"/><Relationship Id="rId5" Type="http://schemas.openxmlformats.org/officeDocument/2006/relationships/image" Target="../media/image1910.png"/><Relationship Id="rId4" Type="http://schemas.openxmlformats.org/officeDocument/2006/relationships/customXml" Target="../ink/ink296.xml"/></Relationships>
</file>

<file path=ppt/slides/_rels/slide3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 Id="rId5" Type="http://schemas.openxmlformats.org/officeDocument/2006/relationships/image" Target="../media/image21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3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7.xml"/><Relationship Id="rId4" Type="http://schemas.openxmlformats.org/officeDocument/2006/relationships/image" Target="../media/image337.png"/></Relationships>
</file>

<file path=ppt/slides/_rels/slide42.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7.xml"/><Relationship Id="rId4" Type="http://schemas.openxmlformats.org/officeDocument/2006/relationships/image" Target="../media/image342.png"/></Relationships>
</file>

<file path=ppt/slides/_rels/slide44.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6" Type="http://schemas.openxmlformats.org/officeDocument/2006/relationships/image" Target="../media/image490.png"/><Relationship Id="rId21" Type="http://schemas.openxmlformats.org/officeDocument/2006/relationships/customXml" Target="../ink/ink307.xml"/><Relationship Id="rId42" Type="http://schemas.openxmlformats.org/officeDocument/2006/relationships/image" Target="../media/image570.png"/><Relationship Id="rId47" Type="http://schemas.openxmlformats.org/officeDocument/2006/relationships/customXml" Target="../ink/ink320.xml"/><Relationship Id="rId63" Type="http://schemas.openxmlformats.org/officeDocument/2006/relationships/customXml" Target="../ink/ink328.xml"/><Relationship Id="rId68" Type="http://schemas.openxmlformats.org/officeDocument/2006/relationships/image" Target="../media/image700.png"/><Relationship Id="rId7" Type="http://schemas.openxmlformats.org/officeDocument/2006/relationships/customXml" Target="../ink/ink300.xml"/><Relationship Id="rId71" Type="http://schemas.openxmlformats.org/officeDocument/2006/relationships/customXml" Target="../ink/ink332.xml"/><Relationship Id="rId2" Type="http://schemas.openxmlformats.org/officeDocument/2006/relationships/image" Target="../media/image345.png"/><Relationship Id="rId16" Type="http://schemas.openxmlformats.org/officeDocument/2006/relationships/image" Target="../media/image440.png"/><Relationship Id="rId29" Type="http://schemas.openxmlformats.org/officeDocument/2006/relationships/customXml" Target="../ink/ink311.xml"/><Relationship Id="rId11" Type="http://schemas.openxmlformats.org/officeDocument/2006/relationships/customXml" Target="../ink/ink302.xml"/><Relationship Id="rId24" Type="http://schemas.openxmlformats.org/officeDocument/2006/relationships/image" Target="../media/image480.png"/><Relationship Id="rId32" Type="http://schemas.openxmlformats.org/officeDocument/2006/relationships/image" Target="../media/image520.png"/><Relationship Id="rId37" Type="http://schemas.openxmlformats.org/officeDocument/2006/relationships/customXml" Target="../ink/ink315.xml"/><Relationship Id="rId40" Type="http://schemas.openxmlformats.org/officeDocument/2006/relationships/image" Target="../media/image560.png"/><Relationship Id="rId45" Type="http://schemas.openxmlformats.org/officeDocument/2006/relationships/customXml" Target="../ink/ink319.xml"/><Relationship Id="rId53" Type="http://schemas.openxmlformats.org/officeDocument/2006/relationships/customXml" Target="../ink/ink323.xml"/><Relationship Id="rId58" Type="http://schemas.openxmlformats.org/officeDocument/2006/relationships/image" Target="../media/image650.png"/><Relationship Id="rId66" Type="http://schemas.openxmlformats.org/officeDocument/2006/relationships/image" Target="../media/image690.png"/><Relationship Id="rId5" Type="http://schemas.openxmlformats.org/officeDocument/2006/relationships/customXml" Target="../ink/ink299.xml"/><Relationship Id="rId61" Type="http://schemas.openxmlformats.org/officeDocument/2006/relationships/customXml" Target="../ink/ink327.xml"/><Relationship Id="rId19" Type="http://schemas.openxmlformats.org/officeDocument/2006/relationships/customXml" Target="../ink/ink306.xml"/><Relationship Id="rId14" Type="http://schemas.openxmlformats.org/officeDocument/2006/relationships/image" Target="../media/image430.png"/><Relationship Id="rId22" Type="http://schemas.openxmlformats.org/officeDocument/2006/relationships/image" Target="../media/image470.png"/><Relationship Id="rId27" Type="http://schemas.openxmlformats.org/officeDocument/2006/relationships/customXml" Target="../ink/ink310.xml"/><Relationship Id="rId30" Type="http://schemas.openxmlformats.org/officeDocument/2006/relationships/image" Target="../media/image510.png"/><Relationship Id="rId35" Type="http://schemas.openxmlformats.org/officeDocument/2006/relationships/customXml" Target="../ink/ink314.xml"/><Relationship Id="rId43" Type="http://schemas.openxmlformats.org/officeDocument/2006/relationships/customXml" Target="../ink/ink318.xml"/><Relationship Id="rId48" Type="http://schemas.openxmlformats.org/officeDocument/2006/relationships/image" Target="../media/image600.png"/><Relationship Id="rId56" Type="http://schemas.openxmlformats.org/officeDocument/2006/relationships/image" Target="../media/image640.png"/><Relationship Id="rId64" Type="http://schemas.openxmlformats.org/officeDocument/2006/relationships/image" Target="../media/image680.png"/><Relationship Id="rId69" Type="http://schemas.openxmlformats.org/officeDocument/2006/relationships/customXml" Target="../ink/ink331.xml"/><Relationship Id="rId8" Type="http://schemas.openxmlformats.org/officeDocument/2006/relationships/image" Target="../media/image400.png"/><Relationship Id="rId51" Type="http://schemas.openxmlformats.org/officeDocument/2006/relationships/customXml" Target="../ink/ink322.xml"/><Relationship Id="rId72" Type="http://schemas.openxmlformats.org/officeDocument/2006/relationships/image" Target="../media/image720.png"/><Relationship Id="rId3" Type="http://schemas.openxmlformats.org/officeDocument/2006/relationships/customXml" Target="../ink/ink298.xml"/><Relationship Id="rId12" Type="http://schemas.openxmlformats.org/officeDocument/2006/relationships/image" Target="../media/image420.png"/><Relationship Id="rId17" Type="http://schemas.openxmlformats.org/officeDocument/2006/relationships/customXml" Target="../ink/ink305.xml"/><Relationship Id="rId25" Type="http://schemas.openxmlformats.org/officeDocument/2006/relationships/customXml" Target="../ink/ink309.xml"/><Relationship Id="rId33" Type="http://schemas.openxmlformats.org/officeDocument/2006/relationships/customXml" Target="../ink/ink313.xml"/><Relationship Id="rId38" Type="http://schemas.openxmlformats.org/officeDocument/2006/relationships/image" Target="../media/image550.png"/><Relationship Id="rId46" Type="http://schemas.openxmlformats.org/officeDocument/2006/relationships/image" Target="../media/image590.png"/><Relationship Id="rId59" Type="http://schemas.openxmlformats.org/officeDocument/2006/relationships/customXml" Target="../ink/ink326.xml"/><Relationship Id="rId67" Type="http://schemas.openxmlformats.org/officeDocument/2006/relationships/customXml" Target="../ink/ink330.xml"/><Relationship Id="rId20" Type="http://schemas.openxmlformats.org/officeDocument/2006/relationships/image" Target="../media/image460.png"/><Relationship Id="rId41" Type="http://schemas.openxmlformats.org/officeDocument/2006/relationships/customXml" Target="../ink/ink317.xml"/><Relationship Id="rId54" Type="http://schemas.openxmlformats.org/officeDocument/2006/relationships/image" Target="../media/image630.png"/><Relationship Id="rId62" Type="http://schemas.openxmlformats.org/officeDocument/2006/relationships/image" Target="../media/image670.png"/><Relationship Id="rId70" Type="http://schemas.openxmlformats.org/officeDocument/2006/relationships/image" Target="../media/image710.png"/><Relationship Id="rId1" Type="http://schemas.openxmlformats.org/officeDocument/2006/relationships/slideLayout" Target="../slideLayouts/slideLayout7.xml"/><Relationship Id="rId6" Type="http://schemas.openxmlformats.org/officeDocument/2006/relationships/image" Target="../media/image390.png"/><Relationship Id="rId15" Type="http://schemas.openxmlformats.org/officeDocument/2006/relationships/customXml" Target="../ink/ink304.xml"/><Relationship Id="rId23" Type="http://schemas.openxmlformats.org/officeDocument/2006/relationships/customXml" Target="../ink/ink308.xml"/><Relationship Id="rId28" Type="http://schemas.openxmlformats.org/officeDocument/2006/relationships/image" Target="../media/image500.png"/><Relationship Id="rId36" Type="http://schemas.openxmlformats.org/officeDocument/2006/relationships/image" Target="../media/image540.png"/><Relationship Id="rId49" Type="http://schemas.openxmlformats.org/officeDocument/2006/relationships/customXml" Target="../ink/ink321.xml"/><Relationship Id="rId57" Type="http://schemas.openxmlformats.org/officeDocument/2006/relationships/customXml" Target="../ink/ink325.xml"/><Relationship Id="rId10" Type="http://schemas.openxmlformats.org/officeDocument/2006/relationships/image" Target="../media/image410.png"/><Relationship Id="rId31" Type="http://schemas.openxmlformats.org/officeDocument/2006/relationships/customXml" Target="../ink/ink312.xml"/><Relationship Id="rId44" Type="http://schemas.openxmlformats.org/officeDocument/2006/relationships/image" Target="../media/image580.png"/><Relationship Id="rId52" Type="http://schemas.openxmlformats.org/officeDocument/2006/relationships/image" Target="../media/image620.png"/><Relationship Id="rId60" Type="http://schemas.openxmlformats.org/officeDocument/2006/relationships/image" Target="../media/image660.png"/><Relationship Id="rId65" Type="http://schemas.openxmlformats.org/officeDocument/2006/relationships/customXml" Target="../ink/ink329.xml"/><Relationship Id="rId4" Type="http://schemas.openxmlformats.org/officeDocument/2006/relationships/image" Target="../media/image380.png"/><Relationship Id="rId9" Type="http://schemas.openxmlformats.org/officeDocument/2006/relationships/customXml" Target="../ink/ink301.xml"/><Relationship Id="rId13" Type="http://schemas.openxmlformats.org/officeDocument/2006/relationships/customXml" Target="../ink/ink303.xml"/><Relationship Id="rId18" Type="http://schemas.openxmlformats.org/officeDocument/2006/relationships/image" Target="../media/image450.png"/><Relationship Id="rId39" Type="http://schemas.openxmlformats.org/officeDocument/2006/relationships/customXml" Target="../ink/ink316.xml"/><Relationship Id="rId34" Type="http://schemas.openxmlformats.org/officeDocument/2006/relationships/image" Target="../media/image530.png"/><Relationship Id="rId50" Type="http://schemas.openxmlformats.org/officeDocument/2006/relationships/image" Target="../media/image610.png"/><Relationship Id="rId55" Type="http://schemas.openxmlformats.org/officeDocument/2006/relationships/customXml" Target="../ink/ink324.xml"/></Relationships>
</file>

<file path=ppt/slides/_rels/slide4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customXml" Target="../ink/ink335.xml"/><Relationship Id="rId13" Type="http://schemas.openxmlformats.org/officeDocument/2006/relationships/image" Target="../media/image800.png"/><Relationship Id="rId18" Type="http://schemas.openxmlformats.org/officeDocument/2006/relationships/customXml" Target="../ink/ink340.xml"/><Relationship Id="rId3" Type="http://schemas.openxmlformats.org/officeDocument/2006/relationships/image" Target="../media/image348.png"/><Relationship Id="rId21" Type="http://schemas.openxmlformats.org/officeDocument/2006/relationships/image" Target="../media/image840.png"/><Relationship Id="rId7" Type="http://schemas.openxmlformats.org/officeDocument/2006/relationships/image" Target="../media/image770.png"/><Relationship Id="rId12" Type="http://schemas.openxmlformats.org/officeDocument/2006/relationships/customXml" Target="../ink/ink337.xml"/><Relationship Id="rId17" Type="http://schemas.openxmlformats.org/officeDocument/2006/relationships/image" Target="../media/image820.png"/><Relationship Id="rId2" Type="http://schemas.openxmlformats.org/officeDocument/2006/relationships/image" Target="../media/image347.png"/><Relationship Id="rId16" Type="http://schemas.openxmlformats.org/officeDocument/2006/relationships/customXml" Target="../ink/ink339.xml"/><Relationship Id="rId20" Type="http://schemas.openxmlformats.org/officeDocument/2006/relationships/customXml" Target="../ink/ink341.xml"/><Relationship Id="rId1" Type="http://schemas.openxmlformats.org/officeDocument/2006/relationships/slideLayout" Target="../slideLayouts/slideLayout7.xml"/><Relationship Id="rId6" Type="http://schemas.openxmlformats.org/officeDocument/2006/relationships/customXml" Target="../ink/ink334.xml"/><Relationship Id="rId11" Type="http://schemas.openxmlformats.org/officeDocument/2006/relationships/image" Target="../media/image790.png"/><Relationship Id="rId5" Type="http://schemas.openxmlformats.org/officeDocument/2006/relationships/image" Target="../media/image760.png"/><Relationship Id="rId15" Type="http://schemas.openxmlformats.org/officeDocument/2006/relationships/image" Target="../media/image810.png"/><Relationship Id="rId23" Type="http://schemas.openxmlformats.org/officeDocument/2006/relationships/image" Target="../media/image850.png"/><Relationship Id="rId10" Type="http://schemas.openxmlformats.org/officeDocument/2006/relationships/customXml" Target="../ink/ink336.xml"/><Relationship Id="rId19" Type="http://schemas.openxmlformats.org/officeDocument/2006/relationships/image" Target="../media/image830.png"/><Relationship Id="rId4" Type="http://schemas.openxmlformats.org/officeDocument/2006/relationships/customXml" Target="../ink/ink333.xml"/><Relationship Id="rId9" Type="http://schemas.openxmlformats.org/officeDocument/2006/relationships/image" Target="../media/image780.png"/><Relationship Id="rId14" Type="http://schemas.openxmlformats.org/officeDocument/2006/relationships/customXml" Target="../ink/ink338.xml"/><Relationship Id="rId22" Type="http://schemas.openxmlformats.org/officeDocument/2006/relationships/customXml" Target="../ink/ink342.xml"/></Relationships>
</file>

<file path=ppt/slides/_rels/slide48.xml.rels><?xml version="1.0" encoding="UTF-8" standalone="yes"?>
<Relationships xmlns="http://schemas.openxmlformats.org/package/2006/relationships"><Relationship Id="rId13" Type="http://schemas.openxmlformats.org/officeDocument/2006/relationships/customXml" Target="../ink/ink348.xml"/><Relationship Id="rId18" Type="http://schemas.openxmlformats.org/officeDocument/2006/relationships/image" Target="../media/image930.png"/><Relationship Id="rId26" Type="http://schemas.openxmlformats.org/officeDocument/2006/relationships/image" Target="../media/image970.png"/><Relationship Id="rId39" Type="http://schemas.openxmlformats.org/officeDocument/2006/relationships/image" Target="../media/image349.png"/><Relationship Id="rId21" Type="http://schemas.openxmlformats.org/officeDocument/2006/relationships/customXml" Target="../ink/ink352.xml"/><Relationship Id="rId34" Type="http://schemas.openxmlformats.org/officeDocument/2006/relationships/image" Target="../media/image1010.png"/><Relationship Id="rId7" Type="http://schemas.openxmlformats.org/officeDocument/2006/relationships/customXml" Target="../ink/ink345.xml"/><Relationship Id="rId2" Type="http://schemas.openxmlformats.org/officeDocument/2006/relationships/image" Target="../media/image345.png"/><Relationship Id="rId16" Type="http://schemas.openxmlformats.org/officeDocument/2006/relationships/image" Target="../media/image920.png"/><Relationship Id="rId20" Type="http://schemas.openxmlformats.org/officeDocument/2006/relationships/image" Target="../media/image940.png"/><Relationship Id="rId29" Type="http://schemas.openxmlformats.org/officeDocument/2006/relationships/customXml" Target="../ink/ink356.xml"/><Relationship Id="rId41" Type="http://schemas.openxmlformats.org/officeDocument/2006/relationships/image" Target="../media/image351.png"/><Relationship Id="rId1" Type="http://schemas.openxmlformats.org/officeDocument/2006/relationships/slideLayout" Target="../slideLayouts/slideLayout7.xml"/><Relationship Id="rId6" Type="http://schemas.openxmlformats.org/officeDocument/2006/relationships/image" Target="../media/image870.png"/><Relationship Id="rId11" Type="http://schemas.openxmlformats.org/officeDocument/2006/relationships/customXml" Target="../ink/ink347.xml"/><Relationship Id="rId24" Type="http://schemas.openxmlformats.org/officeDocument/2006/relationships/image" Target="../media/image960.png"/><Relationship Id="rId32" Type="http://schemas.openxmlformats.org/officeDocument/2006/relationships/image" Target="../media/image1000.png"/><Relationship Id="rId37" Type="http://schemas.openxmlformats.org/officeDocument/2006/relationships/customXml" Target="../ink/ink360.xml"/><Relationship Id="rId40" Type="http://schemas.openxmlformats.org/officeDocument/2006/relationships/image" Target="../media/image350.png"/><Relationship Id="rId5" Type="http://schemas.openxmlformats.org/officeDocument/2006/relationships/customXml" Target="../ink/ink344.xml"/><Relationship Id="rId15" Type="http://schemas.openxmlformats.org/officeDocument/2006/relationships/customXml" Target="../ink/ink349.xml"/><Relationship Id="rId23" Type="http://schemas.openxmlformats.org/officeDocument/2006/relationships/customXml" Target="../ink/ink353.xml"/><Relationship Id="rId28" Type="http://schemas.openxmlformats.org/officeDocument/2006/relationships/image" Target="../media/image980.png"/><Relationship Id="rId36" Type="http://schemas.openxmlformats.org/officeDocument/2006/relationships/image" Target="../media/image1020.png"/><Relationship Id="rId10" Type="http://schemas.openxmlformats.org/officeDocument/2006/relationships/image" Target="../media/image890.png"/><Relationship Id="rId19" Type="http://schemas.openxmlformats.org/officeDocument/2006/relationships/customXml" Target="../ink/ink351.xml"/><Relationship Id="rId31" Type="http://schemas.openxmlformats.org/officeDocument/2006/relationships/customXml" Target="../ink/ink357.xml"/><Relationship Id="rId4" Type="http://schemas.openxmlformats.org/officeDocument/2006/relationships/image" Target="../media/image860.png"/><Relationship Id="rId9" Type="http://schemas.openxmlformats.org/officeDocument/2006/relationships/customXml" Target="../ink/ink346.xml"/><Relationship Id="rId14" Type="http://schemas.openxmlformats.org/officeDocument/2006/relationships/image" Target="../media/image910.png"/><Relationship Id="rId22" Type="http://schemas.openxmlformats.org/officeDocument/2006/relationships/image" Target="../media/image950.png"/><Relationship Id="rId27" Type="http://schemas.openxmlformats.org/officeDocument/2006/relationships/customXml" Target="../ink/ink355.xml"/><Relationship Id="rId30" Type="http://schemas.openxmlformats.org/officeDocument/2006/relationships/image" Target="../media/image990.png"/><Relationship Id="rId35" Type="http://schemas.openxmlformats.org/officeDocument/2006/relationships/customXml" Target="../ink/ink359.xml"/><Relationship Id="rId8" Type="http://schemas.openxmlformats.org/officeDocument/2006/relationships/image" Target="../media/image880.png"/><Relationship Id="rId3" Type="http://schemas.openxmlformats.org/officeDocument/2006/relationships/customXml" Target="../ink/ink343.xml"/><Relationship Id="rId12" Type="http://schemas.openxmlformats.org/officeDocument/2006/relationships/image" Target="../media/image900.png"/><Relationship Id="rId17" Type="http://schemas.openxmlformats.org/officeDocument/2006/relationships/customXml" Target="../ink/ink350.xml"/><Relationship Id="rId25" Type="http://schemas.openxmlformats.org/officeDocument/2006/relationships/customXml" Target="../ink/ink354.xml"/><Relationship Id="rId33" Type="http://schemas.openxmlformats.org/officeDocument/2006/relationships/customXml" Target="../ink/ink358.xml"/><Relationship Id="rId38" Type="http://schemas.openxmlformats.org/officeDocument/2006/relationships/image" Target="../media/image10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510.png"/><Relationship Id="rId1" Type="http://schemas.openxmlformats.org/officeDocument/2006/relationships/slideLayout" Target="../slideLayouts/slideLayout7.xml"/><Relationship Id="rId4" Type="http://schemas.openxmlformats.org/officeDocument/2006/relationships/image" Target="../media/image36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61032-AD15-7E15-8BB6-94AAA9B4584B}"/>
              </a:ext>
            </a:extLst>
          </p:cNvPr>
          <p:cNvSpPr>
            <a:spLocks noGrp="1"/>
          </p:cNvSpPr>
          <p:nvPr>
            <p:ph type="ctrTitle"/>
          </p:nvPr>
        </p:nvSpPr>
        <p:spPr>
          <a:xfrm>
            <a:off x="6495637" y="2053791"/>
            <a:ext cx="5696363" cy="2061531"/>
          </a:xfrm>
        </p:spPr>
        <p:txBody>
          <a:bodyPr>
            <a:normAutofit/>
          </a:bodyPr>
          <a:lstStyle/>
          <a:p>
            <a:pPr algn="l"/>
            <a:r>
              <a:rPr lang="en-US" sz="4000" dirty="0"/>
              <a:t>PEP 559</a:t>
            </a:r>
            <a:br>
              <a:rPr lang="en-US" sz="4000" dirty="0"/>
            </a:br>
            <a:r>
              <a:rPr lang="en-US" sz="4000" dirty="0"/>
              <a:t>Machine Learning in Quantum Physics</a:t>
            </a:r>
          </a:p>
        </p:txBody>
      </p:sp>
      <p:sp>
        <p:nvSpPr>
          <p:cNvPr id="4" name="Text Placeholder 3">
            <a:extLst>
              <a:ext uri="{FF2B5EF4-FFF2-40B4-BE49-F238E27FC236}">
                <a16:creationId xmlns:a16="http://schemas.microsoft.com/office/drawing/2014/main" id="{806D7FB3-EA2C-6C89-C224-C6A421419EE7}"/>
              </a:ext>
            </a:extLst>
          </p:cNvPr>
          <p:cNvSpPr>
            <a:spLocks noGrp="1"/>
          </p:cNvSpPr>
          <p:nvPr>
            <p:ph type="body" sz="quarter" idx="11"/>
          </p:nvPr>
        </p:nvSpPr>
        <p:spPr>
          <a:xfrm>
            <a:off x="6794501" y="5017424"/>
            <a:ext cx="4736115" cy="422507"/>
          </a:xfrm>
        </p:spPr>
        <p:txBody>
          <a:bodyPr>
            <a:noAutofit/>
          </a:bodyPr>
          <a:lstStyle/>
          <a:p>
            <a:r>
              <a:rPr lang="en-US" sz="3000" dirty="0"/>
              <a:t>Dr. Chunlei Qu</a:t>
            </a:r>
          </a:p>
        </p:txBody>
      </p:sp>
      <p:sp>
        <p:nvSpPr>
          <p:cNvPr id="6" name="Date Placeholder 4">
            <a:extLst>
              <a:ext uri="{FF2B5EF4-FFF2-40B4-BE49-F238E27FC236}">
                <a16:creationId xmlns:a16="http://schemas.microsoft.com/office/drawing/2014/main" id="{18CEA3B5-9FC3-8B4F-98D5-EA611AE83BDD}"/>
              </a:ext>
            </a:extLst>
          </p:cNvPr>
          <p:cNvSpPr>
            <a:spLocks noGrp="1"/>
          </p:cNvSpPr>
          <p:nvPr>
            <p:ph type="dt" sz="half" idx="10"/>
          </p:nvPr>
        </p:nvSpPr>
        <p:spPr>
          <a:xfrm>
            <a:off x="9960077" y="6342033"/>
            <a:ext cx="1570537" cy="246221"/>
          </a:xfrm>
        </p:spPr>
        <p:txBody>
          <a:bodyPr/>
          <a:lstStyle/>
          <a:p>
            <a:r>
              <a:rPr lang="en-US" dirty="0"/>
              <a:t>Spring 2025</a:t>
            </a:r>
          </a:p>
        </p:txBody>
      </p:sp>
    </p:spTree>
    <p:extLst>
      <p:ext uri="{BB962C8B-B14F-4D97-AF65-F5344CB8AC3E}">
        <p14:creationId xmlns:p14="http://schemas.microsoft.com/office/powerpoint/2010/main" val="3894531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FDA9738-9624-F59D-671E-2AABA10AA870}"/>
              </a:ext>
            </a:extLst>
          </p:cNvPr>
          <p:cNvGrpSpPr/>
          <p:nvPr/>
        </p:nvGrpSpPr>
        <p:grpSpPr>
          <a:xfrm>
            <a:off x="1440908" y="1698234"/>
            <a:ext cx="6545317" cy="4048437"/>
            <a:chOff x="1440908" y="1698234"/>
            <a:chExt cx="6545317" cy="4048437"/>
          </a:xfrm>
        </p:grpSpPr>
        <p:pic>
          <p:nvPicPr>
            <p:cNvPr id="3" name="Picture 2">
              <a:extLst>
                <a:ext uri="{FF2B5EF4-FFF2-40B4-BE49-F238E27FC236}">
                  <a16:creationId xmlns:a16="http://schemas.microsoft.com/office/drawing/2014/main" id="{96AC5E4E-5FFB-E3CF-77F3-1B4F4C595999}"/>
                </a:ext>
              </a:extLst>
            </p:cNvPr>
            <p:cNvPicPr>
              <a:picLocks noChangeAspect="1"/>
            </p:cNvPicPr>
            <p:nvPr/>
          </p:nvPicPr>
          <p:blipFill>
            <a:blip r:embed="rId2"/>
            <a:stretch>
              <a:fillRect/>
            </a:stretch>
          </p:blipFill>
          <p:spPr>
            <a:xfrm>
              <a:off x="1440908" y="1698234"/>
              <a:ext cx="6545317" cy="4048437"/>
            </a:xfrm>
            <a:prstGeom prst="rect">
              <a:avLst/>
            </a:prstGeom>
          </p:spPr>
        </p:pic>
        <p:sp>
          <p:nvSpPr>
            <p:cNvPr id="8" name="Oval 7">
              <a:extLst>
                <a:ext uri="{FF2B5EF4-FFF2-40B4-BE49-F238E27FC236}">
                  <a16:creationId xmlns:a16="http://schemas.microsoft.com/office/drawing/2014/main" id="{64CCA843-142D-F782-FE79-5A4877B2341A}"/>
                </a:ext>
              </a:extLst>
            </p:cNvPr>
            <p:cNvSpPr/>
            <p:nvPr/>
          </p:nvSpPr>
          <p:spPr>
            <a:xfrm>
              <a:off x="7593782" y="2245591"/>
              <a:ext cx="304560" cy="392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A98C99-CD0F-B8E3-5D78-32B19D983298}"/>
                </a:ext>
              </a:extLst>
            </p:cNvPr>
            <p:cNvSpPr/>
            <p:nvPr/>
          </p:nvSpPr>
          <p:spPr>
            <a:xfrm>
              <a:off x="7567090" y="4319191"/>
              <a:ext cx="304560" cy="3920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Ramsey</a:t>
            </a:r>
            <a:r>
              <a:rPr lang="zh-CN" altLang="en-US" sz="3500" dirty="0">
                <a:latin typeface="Comic Sans MS" panose="030F0902030302020204" pitchFamily="66" charset="0"/>
              </a:rPr>
              <a:t> </a:t>
            </a:r>
            <a:r>
              <a:rPr lang="en-US" altLang="zh-CN" sz="3500" dirty="0">
                <a:latin typeface="Comic Sans MS" panose="030F0902030302020204" pitchFamily="66" charset="0"/>
              </a:rPr>
              <a:t>interferometry</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10</a:t>
            </a:fld>
            <a:endParaRPr lang="en-US"/>
          </a:p>
        </p:txBody>
      </p:sp>
      <p:grpSp>
        <p:nvGrpSpPr>
          <p:cNvPr id="30" name="Group 29">
            <a:extLst>
              <a:ext uri="{FF2B5EF4-FFF2-40B4-BE49-F238E27FC236}">
                <a16:creationId xmlns:a16="http://schemas.microsoft.com/office/drawing/2014/main" id="{3B10AE50-5C20-C399-9AD9-774EE274099B}"/>
              </a:ext>
            </a:extLst>
          </p:cNvPr>
          <p:cNvGrpSpPr/>
          <p:nvPr/>
        </p:nvGrpSpPr>
        <p:grpSpPr>
          <a:xfrm>
            <a:off x="3437762" y="990683"/>
            <a:ext cx="1772280" cy="1447200"/>
            <a:chOff x="4732171" y="990683"/>
            <a:chExt cx="1772280" cy="14472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FF0B0EE-7E67-9355-A06D-90944FDCA6C8}"/>
                    </a:ext>
                  </a:extLst>
                </p14:cNvPr>
                <p14:cNvContentPartPr/>
                <p14:nvPr/>
              </p14:nvContentPartPr>
              <p14:xfrm>
                <a:off x="5396371" y="1695923"/>
                <a:ext cx="56880" cy="741960"/>
              </p14:xfrm>
            </p:contentPart>
          </mc:Choice>
          <mc:Fallback xmlns="">
            <p:pic>
              <p:nvPicPr>
                <p:cNvPr id="4" name="Ink 3">
                  <a:extLst>
                    <a:ext uri="{FF2B5EF4-FFF2-40B4-BE49-F238E27FC236}">
                      <a16:creationId xmlns:a16="http://schemas.microsoft.com/office/drawing/2014/main" id="{7FF0B0EE-7E67-9355-A06D-90944FDCA6C8}"/>
                    </a:ext>
                  </a:extLst>
                </p:cNvPr>
                <p:cNvPicPr/>
                <p:nvPr/>
              </p:nvPicPr>
              <p:blipFill>
                <a:blip r:embed="rId4"/>
                <a:stretch>
                  <a:fillRect/>
                </a:stretch>
              </p:blipFill>
              <p:spPr>
                <a:xfrm>
                  <a:off x="5378731" y="1677923"/>
                  <a:ext cx="9252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6273AB4-CD05-1861-8589-16FD2B8F0030}"/>
                    </a:ext>
                  </a:extLst>
                </p14:cNvPr>
                <p14:cNvContentPartPr/>
                <p14:nvPr/>
              </p14:nvContentPartPr>
              <p14:xfrm>
                <a:off x="5350291" y="1609883"/>
                <a:ext cx="88560" cy="123840"/>
              </p14:xfrm>
            </p:contentPart>
          </mc:Choice>
          <mc:Fallback xmlns="">
            <p:pic>
              <p:nvPicPr>
                <p:cNvPr id="6" name="Ink 5">
                  <a:extLst>
                    <a:ext uri="{FF2B5EF4-FFF2-40B4-BE49-F238E27FC236}">
                      <a16:creationId xmlns:a16="http://schemas.microsoft.com/office/drawing/2014/main" id="{26273AB4-CD05-1861-8589-16FD2B8F0030}"/>
                    </a:ext>
                  </a:extLst>
                </p:cNvPr>
                <p:cNvPicPr/>
                <p:nvPr/>
              </p:nvPicPr>
              <p:blipFill>
                <a:blip r:embed="rId6"/>
                <a:stretch>
                  <a:fillRect/>
                </a:stretch>
              </p:blipFill>
              <p:spPr>
                <a:xfrm>
                  <a:off x="5332291" y="1591883"/>
                  <a:ext cx="124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5EE3773-FC1C-28D5-804C-36256300C94D}"/>
                    </a:ext>
                  </a:extLst>
                </p14:cNvPr>
                <p14:cNvContentPartPr/>
                <p14:nvPr/>
              </p14:nvContentPartPr>
              <p14:xfrm>
                <a:off x="5425891" y="1610603"/>
                <a:ext cx="107640" cy="123480"/>
              </p14:xfrm>
            </p:contentPart>
          </mc:Choice>
          <mc:Fallback xmlns="">
            <p:pic>
              <p:nvPicPr>
                <p:cNvPr id="7" name="Ink 6">
                  <a:extLst>
                    <a:ext uri="{FF2B5EF4-FFF2-40B4-BE49-F238E27FC236}">
                      <a16:creationId xmlns:a16="http://schemas.microsoft.com/office/drawing/2014/main" id="{D5EE3773-FC1C-28D5-804C-36256300C94D}"/>
                    </a:ext>
                  </a:extLst>
                </p:cNvPr>
                <p:cNvPicPr/>
                <p:nvPr/>
              </p:nvPicPr>
              <p:blipFill>
                <a:blip r:embed="rId8"/>
                <a:stretch>
                  <a:fillRect/>
                </a:stretch>
              </p:blipFill>
              <p:spPr>
                <a:xfrm>
                  <a:off x="5408251" y="1592963"/>
                  <a:ext cx="143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19E47EC-AED7-DB65-67F6-005432C4618F}"/>
                    </a:ext>
                  </a:extLst>
                </p14:cNvPr>
                <p14:cNvContentPartPr/>
                <p14:nvPr/>
              </p14:nvContentPartPr>
              <p14:xfrm>
                <a:off x="4867531" y="990683"/>
                <a:ext cx="3240" cy="156240"/>
              </p14:xfrm>
            </p:contentPart>
          </mc:Choice>
          <mc:Fallback xmlns="">
            <p:pic>
              <p:nvPicPr>
                <p:cNvPr id="9" name="Ink 8">
                  <a:extLst>
                    <a:ext uri="{FF2B5EF4-FFF2-40B4-BE49-F238E27FC236}">
                      <a16:creationId xmlns:a16="http://schemas.microsoft.com/office/drawing/2014/main" id="{B19E47EC-AED7-DB65-67F6-005432C4618F}"/>
                    </a:ext>
                  </a:extLst>
                </p:cNvPr>
                <p:cNvPicPr/>
                <p:nvPr/>
              </p:nvPicPr>
              <p:blipFill>
                <a:blip r:embed="rId10"/>
                <a:stretch>
                  <a:fillRect/>
                </a:stretch>
              </p:blipFill>
              <p:spPr>
                <a:xfrm>
                  <a:off x="4849891" y="972683"/>
                  <a:ext cx="38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CED3DFDD-6282-01FB-9FF9-47D42AF32167}"/>
                    </a:ext>
                  </a:extLst>
                </p14:cNvPr>
                <p14:cNvContentPartPr/>
                <p14:nvPr/>
              </p14:nvContentPartPr>
              <p14:xfrm>
                <a:off x="4732171" y="1212803"/>
                <a:ext cx="233280" cy="20520"/>
              </p14:xfrm>
            </p:contentPart>
          </mc:Choice>
          <mc:Fallback xmlns="">
            <p:pic>
              <p:nvPicPr>
                <p:cNvPr id="10" name="Ink 9">
                  <a:extLst>
                    <a:ext uri="{FF2B5EF4-FFF2-40B4-BE49-F238E27FC236}">
                      <a16:creationId xmlns:a16="http://schemas.microsoft.com/office/drawing/2014/main" id="{CED3DFDD-6282-01FB-9FF9-47D42AF32167}"/>
                    </a:ext>
                  </a:extLst>
                </p:cNvPr>
                <p:cNvPicPr/>
                <p:nvPr/>
              </p:nvPicPr>
              <p:blipFill>
                <a:blip r:embed="rId12"/>
                <a:stretch>
                  <a:fillRect/>
                </a:stretch>
              </p:blipFill>
              <p:spPr>
                <a:xfrm>
                  <a:off x="4714531" y="1194803"/>
                  <a:ext cx="268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CECF7BA5-9F61-E62B-CA8E-B5D06C9C4369}"/>
                    </a:ext>
                  </a:extLst>
                </p14:cNvPr>
                <p14:cNvContentPartPr/>
                <p14:nvPr/>
              </p14:nvContentPartPr>
              <p14:xfrm>
                <a:off x="4775371" y="1290923"/>
                <a:ext cx="147240" cy="33120"/>
              </p14:xfrm>
            </p:contentPart>
          </mc:Choice>
          <mc:Fallback xmlns="">
            <p:pic>
              <p:nvPicPr>
                <p:cNvPr id="11" name="Ink 10">
                  <a:extLst>
                    <a:ext uri="{FF2B5EF4-FFF2-40B4-BE49-F238E27FC236}">
                      <a16:creationId xmlns:a16="http://schemas.microsoft.com/office/drawing/2014/main" id="{CECF7BA5-9F61-E62B-CA8E-B5D06C9C4369}"/>
                    </a:ext>
                  </a:extLst>
                </p:cNvPr>
                <p:cNvPicPr/>
                <p:nvPr/>
              </p:nvPicPr>
              <p:blipFill>
                <a:blip r:embed="rId14"/>
                <a:stretch>
                  <a:fillRect/>
                </a:stretch>
              </p:blipFill>
              <p:spPr>
                <a:xfrm>
                  <a:off x="4757371" y="1273283"/>
                  <a:ext cx="1828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C35ABEF-8F40-3601-859C-B7DBDBAF4918}"/>
                    </a:ext>
                  </a:extLst>
                </p14:cNvPr>
                <p14:cNvContentPartPr/>
                <p14:nvPr/>
              </p14:nvContentPartPr>
              <p14:xfrm>
                <a:off x="4741891" y="1340243"/>
                <a:ext cx="42840" cy="218880"/>
              </p14:xfrm>
            </p:contentPart>
          </mc:Choice>
          <mc:Fallback xmlns="">
            <p:pic>
              <p:nvPicPr>
                <p:cNvPr id="12" name="Ink 11">
                  <a:extLst>
                    <a:ext uri="{FF2B5EF4-FFF2-40B4-BE49-F238E27FC236}">
                      <a16:creationId xmlns:a16="http://schemas.microsoft.com/office/drawing/2014/main" id="{BC35ABEF-8F40-3601-859C-B7DBDBAF4918}"/>
                    </a:ext>
                  </a:extLst>
                </p:cNvPr>
                <p:cNvPicPr/>
                <p:nvPr/>
              </p:nvPicPr>
              <p:blipFill>
                <a:blip r:embed="rId16"/>
                <a:stretch>
                  <a:fillRect/>
                </a:stretch>
              </p:blipFill>
              <p:spPr>
                <a:xfrm>
                  <a:off x="4723891" y="1322243"/>
                  <a:ext cx="78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AC0EFF4E-6908-E850-8525-DD630BC4DA0E}"/>
                    </a:ext>
                  </a:extLst>
                </p14:cNvPr>
                <p14:cNvContentPartPr/>
                <p14:nvPr/>
              </p14:nvContentPartPr>
              <p14:xfrm>
                <a:off x="4834051" y="1393883"/>
                <a:ext cx="163080" cy="141840"/>
              </p14:xfrm>
            </p:contentPart>
          </mc:Choice>
          <mc:Fallback xmlns="">
            <p:pic>
              <p:nvPicPr>
                <p:cNvPr id="13" name="Ink 12">
                  <a:extLst>
                    <a:ext uri="{FF2B5EF4-FFF2-40B4-BE49-F238E27FC236}">
                      <a16:creationId xmlns:a16="http://schemas.microsoft.com/office/drawing/2014/main" id="{AC0EFF4E-6908-E850-8525-DD630BC4DA0E}"/>
                    </a:ext>
                  </a:extLst>
                </p:cNvPr>
                <p:cNvPicPr/>
                <p:nvPr/>
              </p:nvPicPr>
              <p:blipFill>
                <a:blip r:embed="rId18"/>
                <a:stretch>
                  <a:fillRect/>
                </a:stretch>
              </p:blipFill>
              <p:spPr>
                <a:xfrm>
                  <a:off x="4816411" y="1375883"/>
                  <a:ext cx="1987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7C7610CB-9A1B-55ED-4A41-A592458EA1D9}"/>
                    </a:ext>
                  </a:extLst>
                </p14:cNvPr>
                <p14:cNvContentPartPr/>
                <p14:nvPr/>
              </p14:nvContentPartPr>
              <p14:xfrm>
                <a:off x="5124931" y="1030283"/>
                <a:ext cx="26640" cy="351720"/>
              </p14:xfrm>
            </p:contentPart>
          </mc:Choice>
          <mc:Fallback xmlns="">
            <p:pic>
              <p:nvPicPr>
                <p:cNvPr id="15" name="Ink 14">
                  <a:extLst>
                    <a:ext uri="{FF2B5EF4-FFF2-40B4-BE49-F238E27FC236}">
                      <a16:creationId xmlns:a16="http://schemas.microsoft.com/office/drawing/2014/main" id="{7C7610CB-9A1B-55ED-4A41-A592458EA1D9}"/>
                    </a:ext>
                  </a:extLst>
                </p:cNvPr>
                <p:cNvPicPr/>
                <p:nvPr/>
              </p:nvPicPr>
              <p:blipFill>
                <a:blip r:embed="rId20"/>
                <a:stretch>
                  <a:fillRect/>
                </a:stretch>
              </p:blipFill>
              <p:spPr>
                <a:xfrm>
                  <a:off x="5106931" y="1012283"/>
                  <a:ext cx="622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164832B3-1327-B293-7FF2-0B99B7F0A501}"/>
                    </a:ext>
                  </a:extLst>
                </p14:cNvPr>
                <p14:cNvContentPartPr/>
                <p14:nvPr/>
              </p14:nvContentPartPr>
              <p14:xfrm>
                <a:off x="5225371" y="1168883"/>
                <a:ext cx="119880" cy="150480"/>
              </p14:xfrm>
            </p:contentPart>
          </mc:Choice>
          <mc:Fallback xmlns="">
            <p:pic>
              <p:nvPicPr>
                <p:cNvPr id="16" name="Ink 15">
                  <a:extLst>
                    <a:ext uri="{FF2B5EF4-FFF2-40B4-BE49-F238E27FC236}">
                      <a16:creationId xmlns:a16="http://schemas.microsoft.com/office/drawing/2014/main" id="{164832B3-1327-B293-7FF2-0B99B7F0A501}"/>
                    </a:ext>
                  </a:extLst>
                </p:cNvPr>
                <p:cNvPicPr/>
                <p:nvPr/>
              </p:nvPicPr>
              <p:blipFill>
                <a:blip r:embed="rId22"/>
                <a:stretch>
                  <a:fillRect/>
                </a:stretch>
              </p:blipFill>
              <p:spPr>
                <a:xfrm>
                  <a:off x="5207731" y="1150883"/>
                  <a:ext cx="155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64AF9499-299B-6BC0-F034-EAE6D6436402}"/>
                    </a:ext>
                  </a:extLst>
                </p14:cNvPr>
                <p14:cNvContentPartPr/>
                <p14:nvPr/>
              </p14:nvContentPartPr>
              <p14:xfrm>
                <a:off x="5342731" y="1126403"/>
                <a:ext cx="141480" cy="269280"/>
              </p14:xfrm>
            </p:contentPart>
          </mc:Choice>
          <mc:Fallback xmlns="">
            <p:pic>
              <p:nvPicPr>
                <p:cNvPr id="17" name="Ink 16">
                  <a:extLst>
                    <a:ext uri="{FF2B5EF4-FFF2-40B4-BE49-F238E27FC236}">
                      <a16:creationId xmlns:a16="http://schemas.microsoft.com/office/drawing/2014/main" id="{64AF9499-299B-6BC0-F034-EAE6D6436402}"/>
                    </a:ext>
                  </a:extLst>
                </p:cNvPr>
                <p:cNvPicPr/>
                <p:nvPr/>
              </p:nvPicPr>
              <p:blipFill>
                <a:blip r:embed="rId24"/>
                <a:stretch>
                  <a:fillRect/>
                </a:stretch>
              </p:blipFill>
              <p:spPr>
                <a:xfrm>
                  <a:off x="5325091" y="1108403"/>
                  <a:ext cx="177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FC801AB1-D5E8-C808-EA1D-8504661A8BB3}"/>
                    </a:ext>
                  </a:extLst>
                </p14:cNvPr>
                <p14:cNvContentPartPr/>
                <p14:nvPr/>
              </p14:nvContentPartPr>
              <p14:xfrm>
                <a:off x="5610211" y="1237643"/>
                <a:ext cx="107280" cy="7560"/>
              </p14:xfrm>
            </p:contentPart>
          </mc:Choice>
          <mc:Fallback xmlns="">
            <p:pic>
              <p:nvPicPr>
                <p:cNvPr id="19" name="Ink 18">
                  <a:extLst>
                    <a:ext uri="{FF2B5EF4-FFF2-40B4-BE49-F238E27FC236}">
                      <a16:creationId xmlns:a16="http://schemas.microsoft.com/office/drawing/2014/main" id="{FC801AB1-D5E8-C808-EA1D-8504661A8BB3}"/>
                    </a:ext>
                  </a:extLst>
                </p:cNvPr>
                <p:cNvPicPr/>
                <p:nvPr/>
              </p:nvPicPr>
              <p:blipFill>
                <a:blip r:embed="rId26"/>
                <a:stretch>
                  <a:fillRect/>
                </a:stretch>
              </p:blipFill>
              <p:spPr>
                <a:xfrm>
                  <a:off x="5592211" y="1220003"/>
                  <a:ext cx="142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47634568-33B2-C1B3-F952-E9302E5D22F3}"/>
                    </a:ext>
                  </a:extLst>
                </p14:cNvPr>
                <p14:cNvContentPartPr/>
                <p14:nvPr/>
              </p14:nvContentPartPr>
              <p14:xfrm>
                <a:off x="5653771" y="1155203"/>
                <a:ext cx="7200" cy="155520"/>
              </p14:xfrm>
            </p:contentPart>
          </mc:Choice>
          <mc:Fallback xmlns="">
            <p:pic>
              <p:nvPicPr>
                <p:cNvPr id="20" name="Ink 19">
                  <a:extLst>
                    <a:ext uri="{FF2B5EF4-FFF2-40B4-BE49-F238E27FC236}">
                      <a16:creationId xmlns:a16="http://schemas.microsoft.com/office/drawing/2014/main" id="{47634568-33B2-C1B3-F952-E9302E5D22F3}"/>
                    </a:ext>
                  </a:extLst>
                </p:cNvPr>
                <p:cNvPicPr/>
                <p:nvPr/>
              </p:nvPicPr>
              <p:blipFill>
                <a:blip r:embed="rId28"/>
                <a:stretch>
                  <a:fillRect/>
                </a:stretch>
              </p:blipFill>
              <p:spPr>
                <a:xfrm>
                  <a:off x="5636131" y="1137563"/>
                  <a:ext cx="42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D8461A0B-2E85-0389-E909-9D93AB91F0E6}"/>
                    </a:ext>
                  </a:extLst>
                </p14:cNvPr>
                <p14:cNvContentPartPr/>
                <p14:nvPr/>
              </p14:nvContentPartPr>
              <p14:xfrm>
                <a:off x="5924131" y="1044683"/>
                <a:ext cx="19080" cy="106560"/>
              </p14:xfrm>
            </p:contentPart>
          </mc:Choice>
          <mc:Fallback xmlns="">
            <p:pic>
              <p:nvPicPr>
                <p:cNvPr id="21" name="Ink 20">
                  <a:extLst>
                    <a:ext uri="{FF2B5EF4-FFF2-40B4-BE49-F238E27FC236}">
                      <a16:creationId xmlns:a16="http://schemas.microsoft.com/office/drawing/2014/main" id="{D8461A0B-2E85-0389-E909-9D93AB91F0E6}"/>
                    </a:ext>
                  </a:extLst>
                </p:cNvPr>
                <p:cNvPicPr/>
                <p:nvPr/>
              </p:nvPicPr>
              <p:blipFill>
                <a:blip r:embed="rId30"/>
                <a:stretch>
                  <a:fillRect/>
                </a:stretch>
              </p:blipFill>
              <p:spPr>
                <a:xfrm>
                  <a:off x="5906491" y="1026683"/>
                  <a:ext cx="54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EA11D3F4-87CF-78DC-EA07-62E921EE47ED}"/>
                    </a:ext>
                  </a:extLst>
                </p14:cNvPr>
                <p14:cNvContentPartPr/>
                <p14:nvPr/>
              </p14:nvContentPartPr>
              <p14:xfrm>
                <a:off x="5870131" y="1191203"/>
                <a:ext cx="114840" cy="7200"/>
              </p14:xfrm>
            </p:contentPart>
          </mc:Choice>
          <mc:Fallback xmlns="">
            <p:pic>
              <p:nvPicPr>
                <p:cNvPr id="22" name="Ink 21">
                  <a:extLst>
                    <a:ext uri="{FF2B5EF4-FFF2-40B4-BE49-F238E27FC236}">
                      <a16:creationId xmlns:a16="http://schemas.microsoft.com/office/drawing/2014/main" id="{EA11D3F4-87CF-78DC-EA07-62E921EE47ED}"/>
                    </a:ext>
                  </a:extLst>
                </p:cNvPr>
                <p:cNvPicPr/>
                <p:nvPr/>
              </p:nvPicPr>
              <p:blipFill>
                <a:blip r:embed="rId32"/>
                <a:stretch>
                  <a:fillRect/>
                </a:stretch>
              </p:blipFill>
              <p:spPr>
                <a:xfrm>
                  <a:off x="5852491" y="1173203"/>
                  <a:ext cx="150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46F31B67-2E34-4168-FAD7-3044A4E4F43F}"/>
                    </a:ext>
                  </a:extLst>
                </p14:cNvPr>
                <p14:cNvContentPartPr/>
                <p14:nvPr/>
              </p14:nvContentPartPr>
              <p14:xfrm>
                <a:off x="5889571" y="1272923"/>
                <a:ext cx="123840" cy="16200"/>
              </p14:xfrm>
            </p:contentPart>
          </mc:Choice>
          <mc:Fallback xmlns="">
            <p:pic>
              <p:nvPicPr>
                <p:cNvPr id="23" name="Ink 22">
                  <a:extLst>
                    <a:ext uri="{FF2B5EF4-FFF2-40B4-BE49-F238E27FC236}">
                      <a16:creationId xmlns:a16="http://schemas.microsoft.com/office/drawing/2014/main" id="{46F31B67-2E34-4168-FAD7-3044A4E4F43F}"/>
                    </a:ext>
                  </a:extLst>
                </p:cNvPr>
                <p:cNvPicPr/>
                <p:nvPr/>
              </p:nvPicPr>
              <p:blipFill>
                <a:blip r:embed="rId34"/>
                <a:stretch>
                  <a:fillRect/>
                </a:stretch>
              </p:blipFill>
              <p:spPr>
                <a:xfrm>
                  <a:off x="5871571" y="1255283"/>
                  <a:ext cx="159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3A28B177-D1AD-356D-F708-46454B44E287}"/>
                    </a:ext>
                  </a:extLst>
                </p14:cNvPr>
                <p14:cNvContentPartPr/>
                <p14:nvPr/>
              </p14:nvContentPartPr>
              <p14:xfrm>
                <a:off x="5788771" y="1312523"/>
                <a:ext cx="75960" cy="239400"/>
              </p14:xfrm>
            </p:contentPart>
          </mc:Choice>
          <mc:Fallback xmlns="">
            <p:pic>
              <p:nvPicPr>
                <p:cNvPr id="24" name="Ink 23">
                  <a:extLst>
                    <a:ext uri="{FF2B5EF4-FFF2-40B4-BE49-F238E27FC236}">
                      <a16:creationId xmlns:a16="http://schemas.microsoft.com/office/drawing/2014/main" id="{3A28B177-D1AD-356D-F708-46454B44E287}"/>
                    </a:ext>
                  </a:extLst>
                </p:cNvPr>
                <p:cNvPicPr/>
                <p:nvPr/>
              </p:nvPicPr>
              <p:blipFill>
                <a:blip r:embed="rId36"/>
                <a:stretch>
                  <a:fillRect/>
                </a:stretch>
              </p:blipFill>
              <p:spPr>
                <a:xfrm>
                  <a:off x="5771131" y="1294523"/>
                  <a:ext cx="1116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E12ED21E-BA7B-5D70-8428-1906416F4BEA}"/>
                    </a:ext>
                  </a:extLst>
                </p14:cNvPr>
                <p14:cNvContentPartPr/>
                <p14:nvPr/>
              </p14:nvContentPartPr>
              <p14:xfrm>
                <a:off x="5876971" y="1403963"/>
                <a:ext cx="196200" cy="128880"/>
              </p14:xfrm>
            </p:contentPart>
          </mc:Choice>
          <mc:Fallback xmlns="">
            <p:pic>
              <p:nvPicPr>
                <p:cNvPr id="25" name="Ink 24">
                  <a:extLst>
                    <a:ext uri="{FF2B5EF4-FFF2-40B4-BE49-F238E27FC236}">
                      <a16:creationId xmlns:a16="http://schemas.microsoft.com/office/drawing/2014/main" id="{E12ED21E-BA7B-5D70-8428-1906416F4BEA}"/>
                    </a:ext>
                  </a:extLst>
                </p:cNvPr>
                <p:cNvPicPr/>
                <p:nvPr/>
              </p:nvPicPr>
              <p:blipFill>
                <a:blip r:embed="rId38"/>
                <a:stretch>
                  <a:fillRect/>
                </a:stretch>
              </p:blipFill>
              <p:spPr>
                <a:xfrm>
                  <a:off x="5859331" y="1386323"/>
                  <a:ext cx="2318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2087C5C0-E2C8-AC3F-F6C1-EDE6A739F9B1}"/>
                    </a:ext>
                  </a:extLst>
                </p14:cNvPr>
                <p14:cNvContentPartPr/>
                <p14:nvPr/>
              </p14:nvContentPartPr>
              <p14:xfrm>
                <a:off x="6177211" y="1101923"/>
                <a:ext cx="27360" cy="303840"/>
              </p14:xfrm>
            </p:contentPart>
          </mc:Choice>
          <mc:Fallback xmlns="">
            <p:pic>
              <p:nvPicPr>
                <p:cNvPr id="27" name="Ink 26">
                  <a:extLst>
                    <a:ext uri="{FF2B5EF4-FFF2-40B4-BE49-F238E27FC236}">
                      <a16:creationId xmlns:a16="http://schemas.microsoft.com/office/drawing/2014/main" id="{2087C5C0-E2C8-AC3F-F6C1-EDE6A739F9B1}"/>
                    </a:ext>
                  </a:extLst>
                </p:cNvPr>
                <p:cNvPicPr/>
                <p:nvPr/>
              </p:nvPicPr>
              <p:blipFill>
                <a:blip r:embed="rId40"/>
                <a:stretch>
                  <a:fillRect/>
                </a:stretch>
              </p:blipFill>
              <p:spPr>
                <a:xfrm>
                  <a:off x="6159211" y="1084283"/>
                  <a:ext cx="630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F80E6137-5E3E-A501-D1F5-600EB6FE59AA}"/>
                    </a:ext>
                  </a:extLst>
                </p14:cNvPr>
                <p14:cNvContentPartPr/>
                <p14:nvPr/>
              </p14:nvContentPartPr>
              <p14:xfrm>
                <a:off x="6302851" y="1189043"/>
                <a:ext cx="6480" cy="168120"/>
              </p14:xfrm>
            </p:contentPart>
          </mc:Choice>
          <mc:Fallback xmlns="">
            <p:pic>
              <p:nvPicPr>
                <p:cNvPr id="28" name="Ink 27">
                  <a:extLst>
                    <a:ext uri="{FF2B5EF4-FFF2-40B4-BE49-F238E27FC236}">
                      <a16:creationId xmlns:a16="http://schemas.microsoft.com/office/drawing/2014/main" id="{F80E6137-5E3E-A501-D1F5-600EB6FE59AA}"/>
                    </a:ext>
                  </a:extLst>
                </p:cNvPr>
                <p:cNvPicPr/>
                <p:nvPr/>
              </p:nvPicPr>
              <p:blipFill>
                <a:blip r:embed="rId42"/>
                <a:stretch>
                  <a:fillRect/>
                </a:stretch>
              </p:blipFill>
              <p:spPr>
                <a:xfrm>
                  <a:off x="6285211" y="1171403"/>
                  <a:ext cx="421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BEE02F4A-9D9A-3038-218E-330AACB3DDBD}"/>
                    </a:ext>
                  </a:extLst>
                </p14:cNvPr>
                <p14:cNvContentPartPr/>
                <p14:nvPr/>
              </p14:nvContentPartPr>
              <p14:xfrm>
                <a:off x="6366211" y="1118843"/>
                <a:ext cx="138240" cy="315720"/>
              </p14:xfrm>
            </p:contentPart>
          </mc:Choice>
          <mc:Fallback xmlns="">
            <p:pic>
              <p:nvPicPr>
                <p:cNvPr id="29" name="Ink 28">
                  <a:extLst>
                    <a:ext uri="{FF2B5EF4-FFF2-40B4-BE49-F238E27FC236}">
                      <a16:creationId xmlns:a16="http://schemas.microsoft.com/office/drawing/2014/main" id="{BEE02F4A-9D9A-3038-218E-330AACB3DDBD}"/>
                    </a:ext>
                  </a:extLst>
                </p:cNvPr>
                <p:cNvPicPr/>
                <p:nvPr/>
              </p:nvPicPr>
              <p:blipFill>
                <a:blip r:embed="rId44"/>
                <a:stretch>
                  <a:fillRect/>
                </a:stretch>
              </p:blipFill>
              <p:spPr>
                <a:xfrm>
                  <a:off x="6348211" y="1101203"/>
                  <a:ext cx="173880" cy="351360"/>
                </a:xfrm>
                <a:prstGeom prst="rect">
                  <a:avLst/>
                </a:prstGeom>
              </p:spPr>
            </p:pic>
          </mc:Fallback>
        </mc:AlternateContent>
      </p:grpSp>
      <p:grpSp>
        <p:nvGrpSpPr>
          <p:cNvPr id="33" name="Group 32">
            <a:extLst>
              <a:ext uri="{FF2B5EF4-FFF2-40B4-BE49-F238E27FC236}">
                <a16:creationId xmlns:a16="http://schemas.microsoft.com/office/drawing/2014/main" id="{6585AADB-A5E6-BC2F-F4E3-25509682A394}"/>
              </a:ext>
            </a:extLst>
          </p:cNvPr>
          <p:cNvGrpSpPr/>
          <p:nvPr/>
        </p:nvGrpSpPr>
        <p:grpSpPr>
          <a:xfrm>
            <a:off x="4002242" y="4613723"/>
            <a:ext cx="227520" cy="843120"/>
            <a:chOff x="5296651" y="4613723"/>
            <a:chExt cx="227520" cy="843120"/>
          </a:xfrm>
        </p:grpSpPr>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10F62029-0B04-58E8-8015-A0C53FBEA829}"/>
                    </a:ext>
                  </a:extLst>
                </p14:cNvPr>
                <p14:cNvContentPartPr/>
                <p14:nvPr/>
              </p14:nvContentPartPr>
              <p14:xfrm>
                <a:off x="5376931" y="4613723"/>
                <a:ext cx="42120" cy="785880"/>
              </p14:xfrm>
            </p:contentPart>
          </mc:Choice>
          <mc:Fallback xmlns="">
            <p:pic>
              <p:nvPicPr>
                <p:cNvPr id="31" name="Ink 30">
                  <a:extLst>
                    <a:ext uri="{FF2B5EF4-FFF2-40B4-BE49-F238E27FC236}">
                      <a16:creationId xmlns:a16="http://schemas.microsoft.com/office/drawing/2014/main" id="{10F62029-0B04-58E8-8015-A0C53FBEA829}"/>
                    </a:ext>
                  </a:extLst>
                </p:cNvPr>
                <p:cNvPicPr/>
                <p:nvPr/>
              </p:nvPicPr>
              <p:blipFill>
                <a:blip r:embed="rId46"/>
                <a:stretch>
                  <a:fillRect/>
                </a:stretch>
              </p:blipFill>
              <p:spPr>
                <a:xfrm>
                  <a:off x="5358931" y="4595723"/>
                  <a:ext cx="77760" cy="821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E652BDBC-8A65-FE69-7C18-63A304C2734A}"/>
                    </a:ext>
                  </a:extLst>
                </p14:cNvPr>
                <p14:cNvContentPartPr/>
                <p14:nvPr/>
              </p14:nvContentPartPr>
              <p14:xfrm>
                <a:off x="5296651" y="5318243"/>
                <a:ext cx="227520" cy="138600"/>
              </p14:xfrm>
            </p:contentPart>
          </mc:Choice>
          <mc:Fallback xmlns="">
            <p:pic>
              <p:nvPicPr>
                <p:cNvPr id="32" name="Ink 31">
                  <a:extLst>
                    <a:ext uri="{FF2B5EF4-FFF2-40B4-BE49-F238E27FC236}">
                      <a16:creationId xmlns:a16="http://schemas.microsoft.com/office/drawing/2014/main" id="{E652BDBC-8A65-FE69-7C18-63A304C2734A}"/>
                    </a:ext>
                  </a:extLst>
                </p:cNvPr>
                <p:cNvPicPr/>
                <p:nvPr/>
              </p:nvPicPr>
              <p:blipFill>
                <a:blip r:embed="rId48"/>
                <a:stretch>
                  <a:fillRect/>
                </a:stretch>
              </p:blipFill>
              <p:spPr>
                <a:xfrm>
                  <a:off x="5279011" y="5300603"/>
                  <a:ext cx="263160" cy="174240"/>
                </a:xfrm>
                <a:prstGeom prst="rect">
                  <a:avLst/>
                </a:prstGeom>
              </p:spPr>
            </p:pic>
          </mc:Fallback>
        </mc:AlternateContent>
      </p:grpSp>
      <p:grpSp>
        <p:nvGrpSpPr>
          <p:cNvPr id="53" name="Group 52">
            <a:extLst>
              <a:ext uri="{FF2B5EF4-FFF2-40B4-BE49-F238E27FC236}">
                <a16:creationId xmlns:a16="http://schemas.microsoft.com/office/drawing/2014/main" id="{334BF687-3445-27F2-C48A-1F013FE24BCF}"/>
              </a:ext>
            </a:extLst>
          </p:cNvPr>
          <p:cNvGrpSpPr/>
          <p:nvPr/>
        </p:nvGrpSpPr>
        <p:grpSpPr>
          <a:xfrm>
            <a:off x="3248762" y="5743763"/>
            <a:ext cx="1767240" cy="516240"/>
            <a:chOff x="4543171" y="5743763"/>
            <a:chExt cx="1767240" cy="516240"/>
          </a:xfrm>
        </p:grpSpPr>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ADEB5F31-7429-0F2F-4A43-B6D96486E5F8}"/>
                    </a:ext>
                  </a:extLst>
                </p14:cNvPr>
                <p14:cNvContentPartPr/>
                <p14:nvPr/>
              </p14:nvContentPartPr>
              <p14:xfrm>
                <a:off x="4738291" y="5743763"/>
                <a:ext cx="11520" cy="130320"/>
              </p14:xfrm>
            </p:contentPart>
          </mc:Choice>
          <mc:Fallback xmlns="">
            <p:pic>
              <p:nvPicPr>
                <p:cNvPr id="34" name="Ink 33">
                  <a:extLst>
                    <a:ext uri="{FF2B5EF4-FFF2-40B4-BE49-F238E27FC236}">
                      <a16:creationId xmlns:a16="http://schemas.microsoft.com/office/drawing/2014/main" id="{ADEB5F31-7429-0F2F-4A43-B6D96486E5F8}"/>
                    </a:ext>
                  </a:extLst>
                </p:cNvPr>
                <p:cNvPicPr/>
                <p:nvPr/>
              </p:nvPicPr>
              <p:blipFill>
                <a:blip r:embed="rId50"/>
                <a:stretch>
                  <a:fillRect/>
                </a:stretch>
              </p:blipFill>
              <p:spPr>
                <a:xfrm>
                  <a:off x="4720291" y="5725763"/>
                  <a:ext cx="471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64D4B9D1-79E4-2C50-3F43-8728C509A667}"/>
                    </a:ext>
                  </a:extLst>
                </p14:cNvPr>
                <p14:cNvContentPartPr/>
                <p14:nvPr/>
              </p14:nvContentPartPr>
              <p14:xfrm>
                <a:off x="4631011" y="5935283"/>
                <a:ext cx="160920" cy="17280"/>
              </p14:xfrm>
            </p:contentPart>
          </mc:Choice>
          <mc:Fallback xmlns="">
            <p:pic>
              <p:nvPicPr>
                <p:cNvPr id="35" name="Ink 34">
                  <a:extLst>
                    <a:ext uri="{FF2B5EF4-FFF2-40B4-BE49-F238E27FC236}">
                      <a16:creationId xmlns:a16="http://schemas.microsoft.com/office/drawing/2014/main" id="{64D4B9D1-79E4-2C50-3F43-8728C509A667}"/>
                    </a:ext>
                  </a:extLst>
                </p:cNvPr>
                <p:cNvPicPr/>
                <p:nvPr/>
              </p:nvPicPr>
              <p:blipFill>
                <a:blip r:embed="rId52"/>
                <a:stretch>
                  <a:fillRect/>
                </a:stretch>
              </p:blipFill>
              <p:spPr>
                <a:xfrm>
                  <a:off x="4613371" y="5917643"/>
                  <a:ext cx="196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CEBF8703-3B3F-A595-578D-F9EC11C8B9C6}"/>
                    </a:ext>
                  </a:extLst>
                </p14:cNvPr>
                <p14:cNvContentPartPr/>
                <p14:nvPr/>
              </p14:nvContentPartPr>
              <p14:xfrm>
                <a:off x="4685371" y="6014123"/>
                <a:ext cx="142200" cy="20520"/>
              </p14:xfrm>
            </p:contentPart>
          </mc:Choice>
          <mc:Fallback xmlns="">
            <p:pic>
              <p:nvPicPr>
                <p:cNvPr id="36" name="Ink 35">
                  <a:extLst>
                    <a:ext uri="{FF2B5EF4-FFF2-40B4-BE49-F238E27FC236}">
                      <a16:creationId xmlns:a16="http://schemas.microsoft.com/office/drawing/2014/main" id="{CEBF8703-3B3F-A595-578D-F9EC11C8B9C6}"/>
                    </a:ext>
                  </a:extLst>
                </p:cNvPr>
                <p:cNvPicPr/>
                <p:nvPr/>
              </p:nvPicPr>
              <p:blipFill>
                <a:blip r:embed="rId54"/>
                <a:stretch>
                  <a:fillRect/>
                </a:stretch>
              </p:blipFill>
              <p:spPr>
                <a:xfrm>
                  <a:off x="4667731" y="5996123"/>
                  <a:ext cx="177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A6D6F143-DA2D-EC8E-0D10-8904562A823C}"/>
                    </a:ext>
                  </a:extLst>
                </p14:cNvPr>
                <p14:cNvContentPartPr/>
                <p14:nvPr/>
              </p14:nvContentPartPr>
              <p14:xfrm>
                <a:off x="4543171" y="6042923"/>
                <a:ext cx="130320" cy="217080"/>
              </p14:xfrm>
            </p:contentPart>
          </mc:Choice>
          <mc:Fallback xmlns="">
            <p:pic>
              <p:nvPicPr>
                <p:cNvPr id="37" name="Ink 36">
                  <a:extLst>
                    <a:ext uri="{FF2B5EF4-FFF2-40B4-BE49-F238E27FC236}">
                      <a16:creationId xmlns:a16="http://schemas.microsoft.com/office/drawing/2014/main" id="{A6D6F143-DA2D-EC8E-0D10-8904562A823C}"/>
                    </a:ext>
                  </a:extLst>
                </p:cNvPr>
                <p:cNvPicPr/>
                <p:nvPr/>
              </p:nvPicPr>
              <p:blipFill>
                <a:blip r:embed="rId56"/>
                <a:stretch>
                  <a:fillRect/>
                </a:stretch>
              </p:blipFill>
              <p:spPr>
                <a:xfrm>
                  <a:off x="4525171" y="6024923"/>
                  <a:ext cx="1659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99F9259B-8121-38CF-7920-9E49E4C0AB5F}"/>
                    </a:ext>
                  </a:extLst>
                </p14:cNvPr>
                <p14:cNvContentPartPr/>
                <p14:nvPr/>
              </p14:nvContentPartPr>
              <p14:xfrm>
                <a:off x="4752691" y="6108443"/>
                <a:ext cx="155880" cy="118080"/>
              </p14:xfrm>
            </p:contentPart>
          </mc:Choice>
          <mc:Fallback xmlns="">
            <p:pic>
              <p:nvPicPr>
                <p:cNvPr id="38" name="Ink 37">
                  <a:extLst>
                    <a:ext uri="{FF2B5EF4-FFF2-40B4-BE49-F238E27FC236}">
                      <a16:creationId xmlns:a16="http://schemas.microsoft.com/office/drawing/2014/main" id="{99F9259B-8121-38CF-7920-9E49E4C0AB5F}"/>
                    </a:ext>
                  </a:extLst>
                </p:cNvPr>
                <p:cNvPicPr/>
                <p:nvPr/>
              </p:nvPicPr>
              <p:blipFill>
                <a:blip r:embed="rId58"/>
                <a:stretch>
                  <a:fillRect/>
                </a:stretch>
              </p:blipFill>
              <p:spPr>
                <a:xfrm>
                  <a:off x="4734691" y="6090443"/>
                  <a:ext cx="1915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84F0B6E3-7094-498A-52DB-197DA8E28339}"/>
                    </a:ext>
                  </a:extLst>
                </p14:cNvPr>
                <p14:cNvContentPartPr/>
                <p14:nvPr/>
              </p14:nvContentPartPr>
              <p14:xfrm>
                <a:off x="4953211" y="5799923"/>
                <a:ext cx="12960" cy="281520"/>
              </p14:xfrm>
            </p:contentPart>
          </mc:Choice>
          <mc:Fallback xmlns="">
            <p:pic>
              <p:nvPicPr>
                <p:cNvPr id="39" name="Ink 38">
                  <a:extLst>
                    <a:ext uri="{FF2B5EF4-FFF2-40B4-BE49-F238E27FC236}">
                      <a16:creationId xmlns:a16="http://schemas.microsoft.com/office/drawing/2014/main" id="{84F0B6E3-7094-498A-52DB-197DA8E28339}"/>
                    </a:ext>
                  </a:extLst>
                </p:cNvPr>
                <p:cNvPicPr/>
                <p:nvPr/>
              </p:nvPicPr>
              <p:blipFill>
                <a:blip r:embed="rId60"/>
                <a:stretch>
                  <a:fillRect/>
                </a:stretch>
              </p:blipFill>
              <p:spPr>
                <a:xfrm>
                  <a:off x="4935211" y="5782283"/>
                  <a:ext cx="486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3E5C0374-69A9-9EAD-952D-597C99F88B75}"/>
                    </a:ext>
                  </a:extLst>
                </p14:cNvPr>
                <p14:cNvContentPartPr/>
                <p14:nvPr/>
              </p14:nvContentPartPr>
              <p14:xfrm>
                <a:off x="5052931" y="5904323"/>
                <a:ext cx="95400" cy="124560"/>
              </p14:xfrm>
            </p:contentPart>
          </mc:Choice>
          <mc:Fallback xmlns="">
            <p:pic>
              <p:nvPicPr>
                <p:cNvPr id="40" name="Ink 39">
                  <a:extLst>
                    <a:ext uri="{FF2B5EF4-FFF2-40B4-BE49-F238E27FC236}">
                      <a16:creationId xmlns:a16="http://schemas.microsoft.com/office/drawing/2014/main" id="{3E5C0374-69A9-9EAD-952D-597C99F88B75}"/>
                    </a:ext>
                  </a:extLst>
                </p:cNvPr>
                <p:cNvPicPr/>
                <p:nvPr/>
              </p:nvPicPr>
              <p:blipFill>
                <a:blip r:embed="rId62"/>
                <a:stretch>
                  <a:fillRect/>
                </a:stretch>
              </p:blipFill>
              <p:spPr>
                <a:xfrm>
                  <a:off x="5035291" y="5886683"/>
                  <a:ext cx="131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3B26607F-2B16-89E7-2EC9-0B0854907B4E}"/>
                    </a:ext>
                  </a:extLst>
                </p14:cNvPr>
                <p14:cNvContentPartPr/>
                <p14:nvPr/>
              </p14:nvContentPartPr>
              <p14:xfrm>
                <a:off x="5133931" y="5827283"/>
                <a:ext cx="142920" cy="291600"/>
              </p14:xfrm>
            </p:contentPart>
          </mc:Choice>
          <mc:Fallback xmlns="">
            <p:pic>
              <p:nvPicPr>
                <p:cNvPr id="41" name="Ink 40">
                  <a:extLst>
                    <a:ext uri="{FF2B5EF4-FFF2-40B4-BE49-F238E27FC236}">
                      <a16:creationId xmlns:a16="http://schemas.microsoft.com/office/drawing/2014/main" id="{3B26607F-2B16-89E7-2EC9-0B0854907B4E}"/>
                    </a:ext>
                  </a:extLst>
                </p:cNvPr>
                <p:cNvPicPr/>
                <p:nvPr/>
              </p:nvPicPr>
              <p:blipFill>
                <a:blip r:embed="rId64"/>
                <a:stretch>
                  <a:fillRect/>
                </a:stretch>
              </p:blipFill>
              <p:spPr>
                <a:xfrm>
                  <a:off x="5116291" y="5809283"/>
                  <a:ext cx="1785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DAC35AD8-232E-3267-1DB7-16A5374F604E}"/>
                    </a:ext>
                  </a:extLst>
                </p14:cNvPr>
                <p14:cNvContentPartPr/>
                <p14:nvPr/>
              </p14:nvContentPartPr>
              <p14:xfrm>
                <a:off x="5411851" y="5962283"/>
                <a:ext cx="135360" cy="4320"/>
              </p14:xfrm>
            </p:contentPart>
          </mc:Choice>
          <mc:Fallback xmlns="">
            <p:pic>
              <p:nvPicPr>
                <p:cNvPr id="43" name="Ink 42">
                  <a:extLst>
                    <a:ext uri="{FF2B5EF4-FFF2-40B4-BE49-F238E27FC236}">
                      <a16:creationId xmlns:a16="http://schemas.microsoft.com/office/drawing/2014/main" id="{DAC35AD8-232E-3267-1DB7-16A5374F604E}"/>
                    </a:ext>
                  </a:extLst>
                </p:cNvPr>
                <p:cNvPicPr/>
                <p:nvPr/>
              </p:nvPicPr>
              <p:blipFill>
                <a:blip r:embed="rId66"/>
                <a:stretch>
                  <a:fillRect/>
                </a:stretch>
              </p:blipFill>
              <p:spPr>
                <a:xfrm>
                  <a:off x="5393851" y="5944283"/>
                  <a:ext cx="1710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36655B74-6A8F-B56D-8257-73BC1F5F1E08}"/>
                    </a:ext>
                  </a:extLst>
                </p14:cNvPr>
                <p14:cNvContentPartPr/>
                <p14:nvPr/>
              </p14:nvContentPartPr>
              <p14:xfrm>
                <a:off x="5760691" y="5756723"/>
                <a:ext cx="19800" cy="117000"/>
              </p14:xfrm>
            </p:contentPart>
          </mc:Choice>
          <mc:Fallback xmlns="">
            <p:pic>
              <p:nvPicPr>
                <p:cNvPr id="45" name="Ink 44">
                  <a:extLst>
                    <a:ext uri="{FF2B5EF4-FFF2-40B4-BE49-F238E27FC236}">
                      <a16:creationId xmlns:a16="http://schemas.microsoft.com/office/drawing/2014/main" id="{36655B74-6A8F-B56D-8257-73BC1F5F1E08}"/>
                    </a:ext>
                  </a:extLst>
                </p:cNvPr>
                <p:cNvPicPr/>
                <p:nvPr/>
              </p:nvPicPr>
              <p:blipFill>
                <a:blip r:embed="rId68"/>
                <a:stretch>
                  <a:fillRect/>
                </a:stretch>
              </p:blipFill>
              <p:spPr>
                <a:xfrm>
                  <a:off x="5742691" y="5738723"/>
                  <a:ext cx="554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8E3F7EBD-15D4-7E46-D3E5-626E1640DBDC}"/>
                    </a:ext>
                  </a:extLst>
                </p14:cNvPr>
                <p14:cNvContentPartPr/>
                <p14:nvPr/>
              </p14:nvContentPartPr>
              <p14:xfrm>
                <a:off x="5668891" y="5903963"/>
                <a:ext cx="176400" cy="10800"/>
              </p14:xfrm>
            </p:contentPart>
          </mc:Choice>
          <mc:Fallback xmlns="">
            <p:pic>
              <p:nvPicPr>
                <p:cNvPr id="46" name="Ink 45">
                  <a:extLst>
                    <a:ext uri="{FF2B5EF4-FFF2-40B4-BE49-F238E27FC236}">
                      <a16:creationId xmlns:a16="http://schemas.microsoft.com/office/drawing/2014/main" id="{8E3F7EBD-15D4-7E46-D3E5-626E1640DBDC}"/>
                    </a:ext>
                  </a:extLst>
                </p:cNvPr>
                <p:cNvPicPr/>
                <p:nvPr/>
              </p:nvPicPr>
              <p:blipFill>
                <a:blip r:embed="rId70"/>
                <a:stretch>
                  <a:fillRect/>
                </a:stretch>
              </p:blipFill>
              <p:spPr>
                <a:xfrm>
                  <a:off x="5651251" y="5886323"/>
                  <a:ext cx="212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4335D468-0B1D-AF1E-7615-256FC8F5DF43}"/>
                    </a:ext>
                  </a:extLst>
                </p14:cNvPr>
                <p14:cNvContentPartPr/>
                <p14:nvPr/>
              </p14:nvContentPartPr>
              <p14:xfrm>
                <a:off x="5712451" y="5974883"/>
                <a:ext cx="90720" cy="8640"/>
              </p14:xfrm>
            </p:contentPart>
          </mc:Choice>
          <mc:Fallback xmlns="">
            <p:pic>
              <p:nvPicPr>
                <p:cNvPr id="47" name="Ink 46">
                  <a:extLst>
                    <a:ext uri="{FF2B5EF4-FFF2-40B4-BE49-F238E27FC236}">
                      <a16:creationId xmlns:a16="http://schemas.microsoft.com/office/drawing/2014/main" id="{4335D468-0B1D-AF1E-7615-256FC8F5DF43}"/>
                    </a:ext>
                  </a:extLst>
                </p:cNvPr>
                <p:cNvPicPr/>
                <p:nvPr/>
              </p:nvPicPr>
              <p:blipFill>
                <a:blip r:embed="rId72"/>
                <a:stretch>
                  <a:fillRect/>
                </a:stretch>
              </p:blipFill>
              <p:spPr>
                <a:xfrm>
                  <a:off x="5694451" y="5956883"/>
                  <a:ext cx="1263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6AF82062-7ACA-584E-B6A7-B0FFADD5B46E}"/>
                    </a:ext>
                  </a:extLst>
                </p14:cNvPr>
                <p14:cNvContentPartPr/>
                <p14:nvPr/>
              </p14:nvContentPartPr>
              <p14:xfrm>
                <a:off x="5678251" y="5995403"/>
                <a:ext cx="51120" cy="197640"/>
              </p14:xfrm>
            </p:contentPart>
          </mc:Choice>
          <mc:Fallback xmlns="">
            <p:pic>
              <p:nvPicPr>
                <p:cNvPr id="48" name="Ink 47">
                  <a:extLst>
                    <a:ext uri="{FF2B5EF4-FFF2-40B4-BE49-F238E27FC236}">
                      <a16:creationId xmlns:a16="http://schemas.microsoft.com/office/drawing/2014/main" id="{6AF82062-7ACA-584E-B6A7-B0FFADD5B46E}"/>
                    </a:ext>
                  </a:extLst>
                </p:cNvPr>
                <p:cNvPicPr/>
                <p:nvPr/>
              </p:nvPicPr>
              <p:blipFill>
                <a:blip r:embed="rId74"/>
                <a:stretch>
                  <a:fillRect/>
                </a:stretch>
              </p:blipFill>
              <p:spPr>
                <a:xfrm>
                  <a:off x="5660251" y="5977763"/>
                  <a:ext cx="86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AFAF20DF-C8B8-A74F-59A8-BA91313D5757}"/>
                    </a:ext>
                  </a:extLst>
                </p14:cNvPr>
                <p14:cNvContentPartPr/>
                <p14:nvPr/>
              </p14:nvContentPartPr>
              <p14:xfrm>
                <a:off x="5747371" y="6050123"/>
                <a:ext cx="156960" cy="130680"/>
              </p14:xfrm>
            </p:contentPart>
          </mc:Choice>
          <mc:Fallback xmlns="">
            <p:pic>
              <p:nvPicPr>
                <p:cNvPr id="49" name="Ink 48">
                  <a:extLst>
                    <a:ext uri="{FF2B5EF4-FFF2-40B4-BE49-F238E27FC236}">
                      <a16:creationId xmlns:a16="http://schemas.microsoft.com/office/drawing/2014/main" id="{AFAF20DF-C8B8-A74F-59A8-BA91313D5757}"/>
                    </a:ext>
                  </a:extLst>
                </p:cNvPr>
                <p:cNvPicPr/>
                <p:nvPr/>
              </p:nvPicPr>
              <p:blipFill>
                <a:blip r:embed="rId76"/>
                <a:stretch>
                  <a:fillRect/>
                </a:stretch>
              </p:blipFill>
              <p:spPr>
                <a:xfrm>
                  <a:off x="5729731" y="6032483"/>
                  <a:ext cx="192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40824B9F-B38F-8BC9-95A6-96CF12D9F828}"/>
                    </a:ext>
                  </a:extLst>
                </p14:cNvPr>
                <p14:cNvContentPartPr/>
                <p14:nvPr/>
              </p14:nvContentPartPr>
              <p14:xfrm>
                <a:off x="5988571" y="5824403"/>
                <a:ext cx="3600" cy="269640"/>
              </p14:xfrm>
            </p:contentPart>
          </mc:Choice>
          <mc:Fallback xmlns="">
            <p:pic>
              <p:nvPicPr>
                <p:cNvPr id="50" name="Ink 49">
                  <a:extLst>
                    <a:ext uri="{FF2B5EF4-FFF2-40B4-BE49-F238E27FC236}">
                      <a16:creationId xmlns:a16="http://schemas.microsoft.com/office/drawing/2014/main" id="{40824B9F-B38F-8BC9-95A6-96CF12D9F828}"/>
                    </a:ext>
                  </a:extLst>
                </p:cNvPr>
                <p:cNvPicPr/>
                <p:nvPr/>
              </p:nvPicPr>
              <p:blipFill>
                <a:blip r:embed="rId78"/>
                <a:stretch>
                  <a:fillRect/>
                </a:stretch>
              </p:blipFill>
              <p:spPr>
                <a:xfrm>
                  <a:off x="5970931" y="5806403"/>
                  <a:ext cx="392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B2E9C4A6-6284-CB1A-9E39-7632FA467924}"/>
                    </a:ext>
                  </a:extLst>
                </p14:cNvPr>
                <p14:cNvContentPartPr/>
                <p14:nvPr/>
              </p14:nvContentPartPr>
              <p14:xfrm>
                <a:off x="6081451" y="5906483"/>
                <a:ext cx="28800" cy="127800"/>
              </p14:xfrm>
            </p:contentPart>
          </mc:Choice>
          <mc:Fallback xmlns="">
            <p:pic>
              <p:nvPicPr>
                <p:cNvPr id="51" name="Ink 50">
                  <a:extLst>
                    <a:ext uri="{FF2B5EF4-FFF2-40B4-BE49-F238E27FC236}">
                      <a16:creationId xmlns:a16="http://schemas.microsoft.com/office/drawing/2014/main" id="{B2E9C4A6-6284-CB1A-9E39-7632FA467924}"/>
                    </a:ext>
                  </a:extLst>
                </p:cNvPr>
                <p:cNvPicPr/>
                <p:nvPr/>
              </p:nvPicPr>
              <p:blipFill>
                <a:blip r:embed="rId80"/>
                <a:stretch>
                  <a:fillRect/>
                </a:stretch>
              </p:blipFill>
              <p:spPr>
                <a:xfrm>
                  <a:off x="6063811" y="5888483"/>
                  <a:ext cx="64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Ink 51">
                  <a:extLst>
                    <a:ext uri="{FF2B5EF4-FFF2-40B4-BE49-F238E27FC236}">
                      <a16:creationId xmlns:a16="http://schemas.microsoft.com/office/drawing/2014/main" id="{E7B22EB7-8C04-A11E-50CC-64FE0F3B923F}"/>
                    </a:ext>
                  </a:extLst>
                </p14:cNvPr>
                <p14:cNvContentPartPr/>
                <p14:nvPr/>
              </p14:nvContentPartPr>
              <p14:xfrm>
                <a:off x="6177571" y="5838803"/>
                <a:ext cx="132840" cy="289800"/>
              </p14:xfrm>
            </p:contentPart>
          </mc:Choice>
          <mc:Fallback xmlns="">
            <p:pic>
              <p:nvPicPr>
                <p:cNvPr id="52" name="Ink 51">
                  <a:extLst>
                    <a:ext uri="{FF2B5EF4-FFF2-40B4-BE49-F238E27FC236}">
                      <a16:creationId xmlns:a16="http://schemas.microsoft.com/office/drawing/2014/main" id="{E7B22EB7-8C04-A11E-50CC-64FE0F3B923F}"/>
                    </a:ext>
                  </a:extLst>
                </p:cNvPr>
                <p:cNvPicPr/>
                <p:nvPr/>
              </p:nvPicPr>
              <p:blipFill>
                <a:blip r:embed="rId82"/>
                <a:stretch>
                  <a:fillRect/>
                </a:stretch>
              </p:blipFill>
              <p:spPr>
                <a:xfrm>
                  <a:off x="6159571" y="5820803"/>
                  <a:ext cx="168480" cy="325440"/>
                </a:xfrm>
                <a:prstGeom prst="rect">
                  <a:avLst/>
                </a:prstGeom>
              </p:spPr>
            </p:pic>
          </mc:Fallback>
        </mc:AlternateContent>
      </p:grpSp>
      <p:grpSp>
        <p:nvGrpSpPr>
          <p:cNvPr id="65" name="Group 64">
            <a:extLst>
              <a:ext uri="{FF2B5EF4-FFF2-40B4-BE49-F238E27FC236}">
                <a16:creationId xmlns:a16="http://schemas.microsoft.com/office/drawing/2014/main" id="{69B896CA-34D7-0402-DC70-9CDEE583336D}"/>
              </a:ext>
            </a:extLst>
          </p:cNvPr>
          <p:cNvGrpSpPr/>
          <p:nvPr/>
        </p:nvGrpSpPr>
        <p:grpSpPr>
          <a:xfrm>
            <a:off x="5262602" y="964763"/>
            <a:ext cx="1356840" cy="1486440"/>
            <a:chOff x="6557011" y="964763"/>
            <a:chExt cx="1356840" cy="1486440"/>
          </a:xfrm>
        </p:grpSpPr>
        <mc:AlternateContent xmlns:mc="http://schemas.openxmlformats.org/markup-compatibility/2006" xmlns:p14="http://schemas.microsoft.com/office/powerpoint/2010/main">
          <mc:Choice Requires="p14">
            <p:contentPart p14:bwMode="auto" r:id="rId83">
              <p14:nvContentPartPr>
                <p14:cNvPr id="54" name="Ink 53">
                  <a:extLst>
                    <a:ext uri="{FF2B5EF4-FFF2-40B4-BE49-F238E27FC236}">
                      <a16:creationId xmlns:a16="http://schemas.microsoft.com/office/drawing/2014/main" id="{1E63772A-CD3B-50A3-DAFB-99B4C4131938}"/>
                    </a:ext>
                  </a:extLst>
                </p14:cNvPr>
                <p14:cNvContentPartPr/>
                <p14:nvPr/>
              </p14:nvContentPartPr>
              <p14:xfrm>
                <a:off x="6557011" y="1550483"/>
                <a:ext cx="409680" cy="900720"/>
              </p14:xfrm>
            </p:contentPart>
          </mc:Choice>
          <mc:Fallback xmlns="">
            <p:pic>
              <p:nvPicPr>
                <p:cNvPr id="54" name="Ink 53">
                  <a:extLst>
                    <a:ext uri="{FF2B5EF4-FFF2-40B4-BE49-F238E27FC236}">
                      <a16:creationId xmlns:a16="http://schemas.microsoft.com/office/drawing/2014/main" id="{1E63772A-CD3B-50A3-DAFB-99B4C4131938}"/>
                    </a:ext>
                  </a:extLst>
                </p:cNvPr>
                <p:cNvPicPr/>
                <p:nvPr/>
              </p:nvPicPr>
              <p:blipFill>
                <a:blip r:embed="rId84"/>
                <a:stretch>
                  <a:fillRect/>
                </a:stretch>
              </p:blipFill>
              <p:spPr>
                <a:xfrm>
                  <a:off x="6539011" y="1532843"/>
                  <a:ext cx="44532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Ink 54">
                  <a:extLst>
                    <a:ext uri="{FF2B5EF4-FFF2-40B4-BE49-F238E27FC236}">
                      <a16:creationId xmlns:a16="http://schemas.microsoft.com/office/drawing/2014/main" id="{886B2653-0F82-E179-D905-D0329EDA733E}"/>
                    </a:ext>
                  </a:extLst>
                </p14:cNvPr>
                <p14:cNvContentPartPr/>
                <p14:nvPr/>
              </p14:nvContentPartPr>
              <p14:xfrm>
                <a:off x="6940771" y="1456163"/>
                <a:ext cx="96120" cy="181440"/>
              </p14:xfrm>
            </p:contentPart>
          </mc:Choice>
          <mc:Fallback xmlns="">
            <p:pic>
              <p:nvPicPr>
                <p:cNvPr id="55" name="Ink 54">
                  <a:extLst>
                    <a:ext uri="{FF2B5EF4-FFF2-40B4-BE49-F238E27FC236}">
                      <a16:creationId xmlns:a16="http://schemas.microsoft.com/office/drawing/2014/main" id="{886B2653-0F82-E179-D905-D0329EDA733E}"/>
                    </a:ext>
                  </a:extLst>
                </p:cNvPr>
                <p:cNvPicPr/>
                <p:nvPr/>
              </p:nvPicPr>
              <p:blipFill>
                <a:blip r:embed="rId86"/>
                <a:stretch>
                  <a:fillRect/>
                </a:stretch>
              </p:blipFill>
              <p:spPr>
                <a:xfrm>
                  <a:off x="6922771" y="1438163"/>
                  <a:ext cx="1317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Ink 56">
                  <a:extLst>
                    <a:ext uri="{FF2B5EF4-FFF2-40B4-BE49-F238E27FC236}">
                      <a16:creationId xmlns:a16="http://schemas.microsoft.com/office/drawing/2014/main" id="{1E10D244-4CA5-4098-3FC3-2016C1252C29}"/>
                    </a:ext>
                  </a:extLst>
                </p14:cNvPr>
                <p14:cNvContentPartPr/>
                <p14:nvPr/>
              </p14:nvContentPartPr>
              <p14:xfrm>
                <a:off x="7152811" y="1225043"/>
                <a:ext cx="182520" cy="284400"/>
              </p14:xfrm>
            </p:contentPart>
          </mc:Choice>
          <mc:Fallback xmlns="">
            <p:pic>
              <p:nvPicPr>
                <p:cNvPr id="57" name="Ink 56">
                  <a:extLst>
                    <a:ext uri="{FF2B5EF4-FFF2-40B4-BE49-F238E27FC236}">
                      <a16:creationId xmlns:a16="http://schemas.microsoft.com/office/drawing/2014/main" id="{1E10D244-4CA5-4098-3FC3-2016C1252C29}"/>
                    </a:ext>
                  </a:extLst>
                </p:cNvPr>
                <p:cNvPicPr/>
                <p:nvPr/>
              </p:nvPicPr>
              <p:blipFill>
                <a:blip r:embed="rId88"/>
                <a:stretch>
                  <a:fillRect/>
                </a:stretch>
              </p:blipFill>
              <p:spPr>
                <a:xfrm>
                  <a:off x="7134811" y="1207043"/>
                  <a:ext cx="2181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6264B94D-0642-25B4-869E-0B7E09C9A859}"/>
                    </a:ext>
                  </a:extLst>
                </p14:cNvPr>
                <p14:cNvContentPartPr/>
                <p14:nvPr/>
              </p14:nvContentPartPr>
              <p14:xfrm>
                <a:off x="7379971" y="1082483"/>
                <a:ext cx="29160" cy="137160"/>
              </p14:xfrm>
            </p:contentPart>
          </mc:Choice>
          <mc:Fallback xmlns="">
            <p:pic>
              <p:nvPicPr>
                <p:cNvPr id="58" name="Ink 57">
                  <a:extLst>
                    <a:ext uri="{FF2B5EF4-FFF2-40B4-BE49-F238E27FC236}">
                      <a16:creationId xmlns:a16="http://schemas.microsoft.com/office/drawing/2014/main" id="{6264B94D-0642-25B4-869E-0B7E09C9A859}"/>
                    </a:ext>
                  </a:extLst>
                </p:cNvPr>
                <p:cNvPicPr/>
                <p:nvPr/>
              </p:nvPicPr>
              <p:blipFill>
                <a:blip r:embed="rId90"/>
                <a:stretch>
                  <a:fillRect/>
                </a:stretch>
              </p:blipFill>
              <p:spPr>
                <a:xfrm>
                  <a:off x="7362331" y="1064483"/>
                  <a:ext cx="648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Ink 58">
                  <a:extLst>
                    <a:ext uri="{FF2B5EF4-FFF2-40B4-BE49-F238E27FC236}">
                      <a16:creationId xmlns:a16="http://schemas.microsoft.com/office/drawing/2014/main" id="{0C920E3B-B079-8E75-E38C-2AA4849710E4}"/>
                    </a:ext>
                  </a:extLst>
                </p14:cNvPr>
                <p14:cNvContentPartPr/>
                <p14:nvPr/>
              </p14:nvContentPartPr>
              <p14:xfrm>
                <a:off x="7414531" y="1000403"/>
                <a:ext cx="360" cy="360"/>
              </p14:xfrm>
            </p:contentPart>
          </mc:Choice>
          <mc:Fallback xmlns="">
            <p:pic>
              <p:nvPicPr>
                <p:cNvPr id="59" name="Ink 58">
                  <a:extLst>
                    <a:ext uri="{FF2B5EF4-FFF2-40B4-BE49-F238E27FC236}">
                      <a16:creationId xmlns:a16="http://schemas.microsoft.com/office/drawing/2014/main" id="{0C920E3B-B079-8E75-E38C-2AA4849710E4}"/>
                    </a:ext>
                  </a:extLst>
                </p:cNvPr>
                <p:cNvPicPr/>
                <p:nvPr/>
              </p:nvPicPr>
              <p:blipFill>
                <a:blip r:embed="rId92"/>
                <a:stretch>
                  <a:fillRect/>
                </a:stretch>
              </p:blipFill>
              <p:spPr>
                <a:xfrm>
                  <a:off x="7396531" y="98276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Ink 59">
                  <a:extLst>
                    <a:ext uri="{FF2B5EF4-FFF2-40B4-BE49-F238E27FC236}">
                      <a16:creationId xmlns:a16="http://schemas.microsoft.com/office/drawing/2014/main" id="{EFFAEB75-04EA-B716-EF4B-5D556AEF8D0C}"/>
                    </a:ext>
                  </a:extLst>
                </p14:cNvPr>
                <p14:cNvContentPartPr/>
                <p14:nvPr/>
              </p14:nvContentPartPr>
              <p14:xfrm>
                <a:off x="7475371" y="1061243"/>
                <a:ext cx="134280" cy="131760"/>
              </p14:xfrm>
            </p:contentPart>
          </mc:Choice>
          <mc:Fallback xmlns="">
            <p:pic>
              <p:nvPicPr>
                <p:cNvPr id="60" name="Ink 59">
                  <a:extLst>
                    <a:ext uri="{FF2B5EF4-FFF2-40B4-BE49-F238E27FC236}">
                      <a16:creationId xmlns:a16="http://schemas.microsoft.com/office/drawing/2014/main" id="{EFFAEB75-04EA-B716-EF4B-5D556AEF8D0C}"/>
                    </a:ext>
                  </a:extLst>
                </p:cNvPr>
                <p:cNvPicPr/>
                <p:nvPr/>
              </p:nvPicPr>
              <p:blipFill>
                <a:blip r:embed="rId94"/>
                <a:stretch>
                  <a:fillRect/>
                </a:stretch>
              </p:blipFill>
              <p:spPr>
                <a:xfrm>
                  <a:off x="7457731" y="1043603"/>
                  <a:ext cx="169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Ink 60">
                  <a:extLst>
                    <a:ext uri="{FF2B5EF4-FFF2-40B4-BE49-F238E27FC236}">
                      <a16:creationId xmlns:a16="http://schemas.microsoft.com/office/drawing/2014/main" id="{1DECAC25-0A64-0DE4-2089-3BC5403C7700}"/>
                    </a:ext>
                  </a:extLst>
                </p14:cNvPr>
                <p14:cNvContentPartPr/>
                <p14:nvPr/>
              </p14:nvContentPartPr>
              <p14:xfrm>
                <a:off x="7510291" y="964763"/>
                <a:ext cx="75960" cy="321840"/>
              </p14:xfrm>
            </p:contentPart>
          </mc:Choice>
          <mc:Fallback xmlns="">
            <p:pic>
              <p:nvPicPr>
                <p:cNvPr id="61" name="Ink 60">
                  <a:extLst>
                    <a:ext uri="{FF2B5EF4-FFF2-40B4-BE49-F238E27FC236}">
                      <a16:creationId xmlns:a16="http://schemas.microsoft.com/office/drawing/2014/main" id="{1DECAC25-0A64-0DE4-2089-3BC5403C7700}"/>
                    </a:ext>
                  </a:extLst>
                </p:cNvPr>
                <p:cNvPicPr/>
                <p:nvPr/>
              </p:nvPicPr>
              <p:blipFill>
                <a:blip r:embed="rId96"/>
                <a:stretch>
                  <a:fillRect/>
                </a:stretch>
              </p:blipFill>
              <p:spPr>
                <a:xfrm>
                  <a:off x="7492291" y="947123"/>
                  <a:ext cx="1116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7DEFA3F0-EE81-ABF0-A018-571C672C32B1}"/>
                    </a:ext>
                  </a:extLst>
                </p14:cNvPr>
                <p14:cNvContentPartPr/>
                <p14:nvPr/>
              </p14:nvContentPartPr>
              <p14:xfrm>
                <a:off x="7616851" y="1246643"/>
                <a:ext cx="87480" cy="94680"/>
              </p14:xfrm>
            </p:contentPart>
          </mc:Choice>
          <mc:Fallback xmlns="">
            <p:pic>
              <p:nvPicPr>
                <p:cNvPr id="62" name="Ink 61">
                  <a:extLst>
                    <a:ext uri="{FF2B5EF4-FFF2-40B4-BE49-F238E27FC236}">
                      <a16:creationId xmlns:a16="http://schemas.microsoft.com/office/drawing/2014/main" id="{7DEFA3F0-EE81-ABF0-A018-571C672C32B1}"/>
                    </a:ext>
                  </a:extLst>
                </p:cNvPr>
                <p:cNvPicPr/>
                <p:nvPr/>
              </p:nvPicPr>
              <p:blipFill>
                <a:blip r:embed="rId98"/>
                <a:stretch>
                  <a:fillRect/>
                </a:stretch>
              </p:blipFill>
              <p:spPr>
                <a:xfrm>
                  <a:off x="7599211" y="1229003"/>
                  <a:ext cx="1231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1BC2B329-2EF4-E406-CBF8-0B8B19268F9F}"/>
                    </a:ext>
                  </a:extLst>
                </p14:cNvPr>
                <p14:cNvContentPartPr/>
                <p14:nvPr/>
              </p14:nvContentPartPr>
              <p14:xfrm>
                <a:off x="7801891" y="1120283"/>
                <a:ext cx="111960" cy="464400"/>
              </p14:xfrm>
            </p:contentPart>
          </mc:Choice>
          <mc:Fallback xmlns="">
            <p:pic>
              <p:nvPicPr>
                <p:cNvPr id="64" name="Ink 63">
                  <a:extLst>
                    <a:ext uri="{FF2B5EF4-FFF2-40B4-BE49-F238E27FC236}">
                      <a16:creationId xmlns:a16="http://schemas.microsoft.com/office/drawing/2014/main" id="{1BC2B329-2EF4-E406-CBF8-0B8B19268F9F}"/>
                    </a:ext>
                  </a:extLst>
                </p:cNvPr>
                <p:cNvPicPr/>
                <p:nvPr/>
              </p:nvPicPr>
              <p:blipFill>
                <a:blip r:embed="rId100"/>
                <a:stretch>
                  <a:fillRect/>
                </a:stretch>
              </p:blipFill>
              <p:spPr>
                <a:xfrm>
                  <a:off x="7783891" y="1102643"/>
                  <a:ext cx="147600" cy="50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
            <p14:nvContentPartPr>
              <p14:cNvPr id="66" name="Ink 65">
                <a:extLst>
                  <a:ext uri="{FF2B5EF4-FFF2-40B4-BE49-F238E27FC236}">
                    <a16:creationId xmlns:a16="http://schemas.microsoft.com/office/drawing/2014/main" id="{FF501578-82E9-B13E-B08C-8906EEF1221E}"/>
                  </a:ext>
                </a:extLst>
              </p14:cNvPr>
              <p14:cNvContentPartPr/>
              <p14:nvPr/>
            </p14:nvContentPartPr>
            <p14:xfrm>
              <a:off x="8703862" y="1122473"/>
              <a:ext cx="144360" cy="451440"/>
            </p14:xfrm>
          </p:contentPart>
        </mc:Choice>
        <mc:Fallback xmlns="">
          <p:pic>
            <p:nvPicPr>
              <p:cNvPr id="66" name="Ink 65">
                <a:extLst>
                  <a:ext uri="{FF2B5EF4-FFF2-40B4-BE49-F238E27FC236}">
                    <a16:creationId xmlns:a16="http://schemas.microsoft.com/office/drawing/2014/main" id="{FF501578-82E9-B13E-B08C-8906EEF1221E}"/>
                  </a:ext>
                </a:extLst>
              </p:cNvPr>
              <p:cNvPicPr/>
              <p:nvPr/>
            </p:nvPicPr>
            <p:blipFill>
              <a:blip r:embed="rId102"/>
              <a:stretch>
                <a:fillRect/>
              </a:stretch>
            </p:blipFill>
            <p:spPr>
              <a:xfrm>
                <a:off x="8686222" y="1104833"/>
                <a:ext cx="180000" cy="487080"/>
              </a:xfrm>
              <a:prstGeom prst="rect">
                <a:avLst/>
              </a:prstGeom>
            </p:spPr>
          </p:pic>
        </mc:Fallback>
      </mc:AlternateContent>
      <p:grpSp>
        <p:nvGrpSpPr>
          <p:cNvPr id="67" name="Group 66">
            <a:extLst>
              <a:ext uri="{FF2B5EF4-FFF2-40B4-BE49-F238E27FC236}">
                <a16:creationId xmlns:a16="http://schemas.microsoft.com/office/drawing/2014/main" id="{C6C59C14-8FDC-1058-17C8-2D3AC57C0BDA}"/>
              </a:ext>
            </a:extLst>
          </p:cNvPr>
          <p:cNvGrpSpPr/>
          <p:nvPr/>
        </p:nvGrpSpPr>
        <p:grpSpPr>
          <a:xfrm>
            <a:off x="6841742" y="1068803"/>
            <a:ext cx="1772280" cy="568440"/>
            <a:chOff x="4732171" y="990683"/>
            <a:chExt cx="1772280" cy="568440"/>
          </a:xfrm>
        </p:grpSpPr>
        <mc:AlternateContent xmlns:mc="http://schemas.openxmlformats.org/markup-compatibility/2006" xmlns:p14="http://schemas.microsoft.com/office/powerpoint/2010/main">
          <mc:Choice Requires="p14">
            <p:contentPart p14:bwMode="auto" r:id="rId103">
              <p14:nvContentPartPr>
                <p14:cNvPr id="71" name="Ink 70">
                  <a:extLst>
                    <a:ext uri="{FF2B5EF4-FFF2-40B4-BE49-F238E27FC236}">
                      <a16:creationId xmlns:a16="http://schemas.microsoft.com/office/drawing/2014/main" id="{E296FFD2-6A9D-79E7-88E3-B3E03172B30F}"/>
                    </a:ext>
                  </a:extLst>
                </p14:cNvPr>
                <p14:cNvContentPartPr/>
                <p14:nvPr/>
              </p14:nvContentPartPr>
              <p14:xfrm>
                <a:off x="4867531" y="990683"/>
                <a:ext cx="3240" cy="156240"/>
              </p14:xfrm>
            </p:contentPart>
          </mc:Choice>
          <mc:Fallback xmlns="">
            <p:pic>
              <p:nvPicPr>
                <p:cNvPr id="71" name="Ink 70">
                  <a:extLst>
                    <a:ext uri="{FF2B5EF4-FFF2-40B4-BE49-F238E27FC236}">
                      <a16:creationId xmlns:a16="http://schemas.microsoft.com/office/drawing/2014/main" id="{E296FFD2-6A9D-79E7-88E3-B3E03172B30F}"/>
                    </a:ext>
                  </a:extLst>
                </p:cNvPr>
                <p:cNvPicPr/>
                <p:nvPr/>
              </p:nvPicPr>
              <p:blipFill>
                <a:blip r:embed="rId10"/>
                <a:stretch>
                  <a:fillRect/>
                </a:stretch>
              </p:blipFill>
              <p:spPr>
                <a:xfrm>
                  <a:off x="4849891" y="972683"/>
                  <a:ext cx="38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68196189-7A5A-7F05-66A5-FD59F27C88D8}"/>
                    </a:ext>
                  </a:extLst>
                </p14:cNvPr>
                <p14:cNvContentPartPr/>
                <p14:nvPr/>
              </p14:nvContentPartPr>
              <p14:xfrm>
                <a:off x="4732171" y="1212803"/>
                <a:ext cx="233280" cy="20520"/>
              </p14:xfrm>
            </p:contentPart>
          </mc:Choice>
          <mc:Fallback xmlns="">
            <p:pic>
              <p:nvPicPr>
                <p:cNvPr id="72" name="Ink 71">
                  <a:extLst>
                    <a:ext uri="{FF2B5EF4-FFF2-40B4-BE49-F238E27FC236}">
                      <a16:creationId xmlns:a16="http://schemas.microsoft.com/office/drawing/2014/main" id="{68196189-7A5A-7F05-66A5-FD59F27C88D8}"/>
                    </a:ext>
                  </a:extLst>
                </p:cNvPr>
                <p:cNvPicPr/>
                <p:nvPr/>
              </p:nvPicPr>
              <p:blipFill>
                <a:blip r:embed="rId12"/>
                <a:stretch>
                  <a:fillRect/>
                </a:stretch>
              </p:blipFill>
              <p:spPr>
                <a:xfrm>
                  <a:off x="4714531" y="1194803"/>
                  <a:ext cx="2689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3" name="Ink 72">
                  <a:extLst>
                    <a:ext uri="{FF2B5EF4-FFF2-40B4-BE49-F238E27FC236}">
                      <a16:creationId xmlns:a16="http://schemas.microsoft.com/office/drawing/2014/main" id="{A87DC8B0-5E46-C018-15B0-44239AA6DD5A}"/>
                    </a:ext>
                  </a:extLst>
                </p14:cNvPr>
                <p14:cNvContentPartPr/>
                <p14:nvPr/>
              </p14:nvContentPartPr>
              <p14:xfrm>
                <a:off x="4775371" y="1290923"/>
                <a:ext cx="147240" cy="33120"/>
              </p14:xfrm>
            </p:contentPart>
          </mc:Choice>
          <mc:Fallback xmlns="">
            <p:pic>
              <p:nvPicPr>
                <p:cNvPr id="73" name="Ink 72">
                  <a:extLst>
                    <a:ext uri="{FF2B5EF4-FFF2-40B4-BE49-F238E27FC236}">
                      <a16:creationId xmlns:a16="http://schemas.microsoft.com/office/drawing/2014/main" id="{A87DC8B0-5E46-C018-15B0-44239AA6DD5A}"/>
                    </a:ext>
                  </a:extLst>
                </p:cNvPr>
                <p:cNvPicPr/>
                <p:nvPr/>
              </p:nvPicPr>
              <p:blipFill>
                <a:blip r:embed="rId14"/>
                <a:stretch>
                  <a:fillRect/>
                </a:stretch>
              </p:blipFill>
              <p:spPr>
                <a:xfrm>
                  <a:off x="4757371" y="1273283"/>
                  <a:ext cx="1828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Ink 73">
                  <a:extLst>
                    <a:ext uri="{FF2B5EF4-FFF2-40B4-BE49-F238E27FC236}">
                      <a16:creationId xmlns:a16="http://schemas.microsoft.com/office/drawing/2014/main" id="{19ED83DB-45B7-A61B-1DBA-75F8BD62BC73}"/>
                    </a:ext>
                  </a:extLst>
                </p14:cNvPr>
                <p14:cNvContentPartPr/>
                <p14:nvPr/>
              </p14:nvContentPartPr>
              <p14:xfrm>
                <a:off x="4741891" y="1340243"/>
                <a:ext cx="42840" cy="218880"/>
              </p14:xfrm>
            </p:contentPart>
          </mc:Choice>
          <mc:Fallback xmlns="">
            <p:pic>
              <p:nvPicPr>
                <p:cNvPr id="74" name="Ink 73">
                  <a:extLst>
                    <a:ext uri="{FF2B5EF4-FFF2-40B4-BE49-F238E27FC236}">
                      <a16:creationId xmlns:a16="http://schemas.microsoft.com/office/drawing/2014/main" id="{19ED83DB-45B7-A61B-1DBA-75F8BD62BC73}"/>
                    </a:ext>
                  </a:extLst>
                </p:cNvPr>
                <p:cNvPicPr/>
                <p:nvPr/>
              </p:nvPicPr>
              <p:blipFill>
                <a:blip r:embed="rId16"/>
                <a:stretch>
                  <a:fillRect/>
                </a:stretch>
              </p:blipFill>
              <p:spPr>
                <a:xfrm>
                  <a:off x="4723891" y="1322243"/>
                  <a:ext cx="78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Ink 74">
                  <a:extLst>
                    <a:ext uri="{FF2B5EF4-FFF2-40B4-BE49-F238E27FC236}">
                      <a16:creationId xmlns:a16="http://schemas.microsoft.com/office/drawing/2014/main" id="{6AA141DD-C9E9-4956-E290-9DFE75DF20A2}"/>
                    </a:ext>
                  </a:extLst>
                </p14:cNvPr>
                <p14:cNvContentPartPr/>
                <p14:nvPr/>
              </p14:nvContentPartPr>
              <p14:xfrm>
                <a:off x="4834051" y="1393883"/>
                <a:ext cx="163080" cy="141840"/>
              </p14:xfrm>
            </p:contentPart>
          </mc:Choice>
          <mc:Fallback xmlns="">
            <p:pic>
              <p:nvPicPr>
                <p:cNvPr id="75" name="Ink 74">
                  <a:extLst>
                    <a:ext uri="{FF2B5EF4-FFF2-40B4-BE49-F238E27FC236}">
                      <a16:creationId xmlns:a16="http://schemas.microsoft.com/office/drawing/2014/main" id="{6AA141DD-C9E9-4956-E290-9DFE75DF20A2}"/>
                    </a:ext>
                  </a:extLst>
                </p:cNvPr>
                <p:cNvPicPr/>
                <p:nvPr/>
              </p:nvPicPr>
              <p:blipFill>
                <a:blip r:embed="rId18"/>
                <a:stretch>
                  <a:fillRect/>
                </a:stretch>
              </p:blipFill>
              <p:spPr>
                <a:xfrm>
                  <a:off x="4816411" y="1375883"/>
                  <a:ext cx="1987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6" name="Ink 75">
                  <a:extLst>
                    <a:ext uri="{FF2B5EF4-FFF2-40B4-BE49-F238E27FC236}">
                      <a16:creationId xmlns:a16="http://schemas.microsoft.com/office/drawing/2014/main" id="{C3146652-BE2D-A6FD-74C5-794C08AEC0C8}"/>
                    </a:ext>
                  </a:extLst>
                </p14:cNvPr>
                <p14:cNvContentPartPr/>
                <p14:nvPr/>
              </p14:nvContentPartPr>
              <p14:xfrm>
                <a:off x="5124931" y="1030283"/>
                <a:ext cx="26640" cy="351720"/>
              </p14:xfrm>
            </p:contentPart>
          </mc:Choice>
          <mc:Fallback xmlns="">
            <p:pic>
              <p:nvPicPr>
                <p:cNvPr id="76" name="Ink 75">
                  <a:extLst>
                    <a:ext uri="{FF2B5EF4-FFF2-40B4-BE49-F238E27FC236}">
                      <a16:creationId xmlns:a16="http://schemas.microsoft.com/office/drawing/2014/main" id="{C3146652-BE2D-A6FD-74C5-794C08AEC0C8}"/>
                    </a:ext>
                  </a:extLst>
                </p:cNvPr>
                <p:cNvPicPr/>
                <p:nvPr/>
              </p:nvPicPr>
              <p:blipFill>
                <a:blip r:embed="rId20"/>
                <a:stretch>
                  <a:fillRect/>
                </a:stretch>
              </p:blipFill>
              <p:spPr>
                <a:xfrm>
                  <a:off x="5106931" y="1012283"/>
                  <a:ext cx="622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7" name="Ink 76">
                  <a:extLst>
                    <a:ext uri="{FF2B5EF4-FFF2-40B4-BE49-F238E27FC236}">
                      <a16:creationId xmlns:a16="http://schemas.microsoft.com/office/drawing/2014/main" id="{0B8AC15C-0A4F-2AA7-076B-D48E158030DE}"/>
                    </a:ext>
                  </a:extLst>
                </p14:cNvPr>
                <p14:cNvContentPartPr/>
                <p14:nvPr/>
              </p14:nvContentPartPr>
              <p14:xfrm>
                <a:off x="5225371" y="1168883"/>
                <a:ext cx="119880" cy="150480"/>
              </p14:xfrm>
            </p:contentPart>
          </mc:Choice>
          <mc:Fallback xmlns="">
            <p:pic>
              <p:nvPicPr>
                <p:cNvPr id="77" name="Ink 76">
                  <a:extLst>
                    <a:ext uri="{FF2B5EF4-FFF2-40B4-BE49-F238E27FC236}">
                      <a16:creationId xmlns:a16="http://schemas.microsoft.com/office/drawing/2014/main" id="{0B8AC15C-0A4F-2AA7-076B-D48E158030DE}"/>
                    </a:ext>
                  </a:extLst>
                </p:cNvPr>
                <p:cNvPicPr/>
                <p:nvPr/>
              </p:nvPicPr>
              <p:blipFill>
                <a:blip r:embed="rId22"/>
                <a:stretch>
                  <a:fillRect/>
                </a:stretch>
              </p:blipFill>
              <p:spPr>
                <a:xfrm>
                  <a:off x="5207731" y="1150883"/>
                  <a:ext cx="155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8" name="Ink 77">
                  <a:extLst>
                    <a:ext uri="{FF2B5EF4-FFF2-40B4-BE49-F238E27FC236}">
                      <a16:creationId xmlns:a16="http://schemas.microsoft.com/office/drawing/2014/main" id="{5BED5D8B-DD0C-9734-28D1-A28E547BC8F8}"/>
                    </a:ext>
                  </a:extLst>
                </p14:cNvPr>
                <p14:cNvContentPartPr/>
                <p14:nvPr/>
              </p14:nvContentPartPr>
              <p14:xfrm>
                <a:off x="5342731" y="1126403"/>
                <a:ext cx="141480" cy="269280"/>
              </p14:xfrm>
            </p:contentPart>
          </mc:Choice>
          <mc:Fallback xmlns="">
            <p:pic>
              <p:nvPicPr>
                <p:cNvPr id="78" name="Ink 77">
                  <a:extLst>
                    <a:ext uri="{FF2B5EF4-FFF2-40B4-BE49-F238E27FC236}">
                      <a16:creationId xmlns:a16="http://schemas.microsoft.com/office/drawing/2014/main" id="{5BED5D8B-DD0C-9734-28D1-A28E547BC8F8}"/>
                    </a:ext>
                  </a:extLst>
                </p:cNvPr>
                <p:cNvPicPr/>
                <p:nvPr/>
              </p:nvPicPr>
              <p:blipFill>
                <a:blip r:embed="rId24"/>
                <a:stretch>
                  <a:fillRect/>
                </a:stretch>
              </p:blipFill>
              <p:spPr>
                <a:xfrm>
                  <a:off x="5325091" y="1108403"/>
                  <a:ext cx="177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Ink 78">
                  <a:extLst>
                    <a:ext uri="{FF2B5EF4-FFF2-40B4-BE49-F238E27FC236}">
                      <a16:creationId xmlns:a16="http://schemas.microsoft.com/office/drawing/2014/main" id="{3DAEA043-0837-93F2-375E-47351B53627E}"/>
                    </a:ext>
                  </a:extLst>
                </p14:cNvPr>
                <p14:cNvContentPartPr/>
                <p14:nvPr/>
              </p14:nvContentPartPr>
              <p14:xfrm>
                <a:off x="5610211" y="1237643"/>
                <a:ext cx="107280" cy="7560"/>
              </p14:xfrm>
            </p:contentPart>
          </mc:Choice>
          <mc:Fallback xmlns="">
            <p:pic>
              <p:nvPicPr>
                <p:cNvPr id="79" name="Ink 78">
                  <a:extLst>
                    <a:ext uri="{FF2B5EF4-FFF2-40B4-BE49-F238E27FC236}">
                      <a16:creationId xmlns:a16="http://schemas.microsoft.com/office/drawing/2014/main" id="{3DAEA043-0837-93F2-375E-47351B53627E}"/>
                    </a:ext>
                  </a:extLst>
                </p:cNvPr>
                <p:cNvPicPr/>
                <p:nvPr/>
              </p:nvPicPr>
              <p:blipFill>
                <a:blip r:embed="rId26"/>
                <a:stretch>
                  <a:fillRect/>
                </a:stretch>
              </p:blipFill>
              <p:spPr>
                <a:xfrm>
                  <a:off x="5592211" y="1220003"/>
                  <a:ext cx="142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0" name="Ink 79">
                  <a:extLst>
                    <a:ext uri="{FF2B5EF4-FFF2-40B4-BE49-F238E27FC236}">
                      <a16:creationId xmlns:a16="http://schemas.microsoft.com/office/drawing/2014/main" id="{843B31E3-4693-5EAC-2EEC-2FE5C4C14307}"/>
                    </a:ext>
                  </a:extLst>
                </p14:cNvPr>
                <p14:cNvContentPartPr/>
                <p14:nvPr/>
              </p14:nvContentPartPr>
              <p14:xfrm>
                <a:off x="5653771" y="1155203"/>
                <a:ext cx="7200" cy="155520"/>
              </p14:xfrm>
            </p:contentPart>
          </mc:Choice>
          <mc:Fallback xmlns="">
            <p:pic>
              <p:nvPicPr>
                <p:cNvPr id="80" name="Ink 79">
                  <a:extLst>
                    <a:ext uri="{FF2B5EF4-FFF2-40B4-BE49-F238E27FC236}">
                      <a16:creationId xmlns:a16="http://schemas.microsoft.com/office/drawing/2014/main" id="{843B31E3-4693-5EAC-2EEC-2FE5C4C14307}"/>
                    </a:ext>
                  </a:extLst>
                </p:cNvPr>
                <p:cNvPicPr/>
                <p:nvPr/>
              </p:nvPicPr>
              <p:blipFill>
                <a:blip r:embed="rId28"/>
                <a:stretch>
                  <a:fillRect/>
                </a:stretch>
              </p:blipFill>
              <p:spPr>
                <a:xfrm>
                  <a:off x="5636131" y="1137563"/>
                  <a:ext cx="42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1" name="Ink 80">
                  <a:extLst>
                    <a:ext uri="{FF2B5EF4-FFF2-40B4-BE49-F238E27FC236}">
                      <a16:creationId xmlns:a16="http://schemas.microsoft.com/office/drawing/2014/main" id="{0F81675A-5C6F-C7B9-5997-24C48648DADA}"/>
                    </a:ext>
                  </a:extLst>
                </p14:cNvPr>
                <p14:cNvContentPartPr/>
                <p14:nvPr/>
              </p14:nvContentPartPr>
              <p14:xfrm>
                <a:off x="5924131" y="1044683"/>
                <a:ext cx="19080" cy="106560"/>
              </p14:xfrm>
            </p:contentPart>
          </mc:Choice>
          <mc:Fallback xmlns="">
            <p:pic>
              <p:nvPicPr>
                <p:cNvPr id="81" name="Ink 80">
                  <a:extLst>
                    <a:ext uri="{FF2B5EF4-FFF2-40B4-BE49-F238E27FC236}">
                      <a16:creationId xmlns:a16="http://schemas.microsoft.com/office/drawing/2014/main" id="{0F81675A-5C6F-C7B9-5997-24C48648DADA}"/>
                    </a:ext>
                  </a:extLst>
                </p:cNvPr>
                <p:cNvPicPr/>
                <p:nvPr/>
              </p:nvPicPr>
              <p:blipFill>
                <a:blip r:embed="rId30"/>
                <a:stretch>
                  <a:fillRect/>
                </a:stretch>
              </p:blipFill>
              <p:spPr>
                <a:xfrm>
                  <a:off x="5906491" y="1026683"/>
                  <a:ext cx="54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2" name="Ink 81">
                  <a:extLst>
                    <a:ext uri="{FF2B5EF4-FFF2-40B4-BE49-F238E27FC236}">
                      <a16:creationId xmlns:a16="http://schemas.microsoft.com/office/drawing/2014/main" id="{255D817C-B120-A9AB-4959-96B2750A015A}"/>
                    </a:ext>
                  </a:extLst>
                </p14:cNvPr>
                <p14:cNvContentPartPr/>
                <p14:nvPr/>
              </p14:nvContentPartPr>
              <p14:xfrm>
                <a:off x="5870131" y="1191203"/>
                <a:ext cx="114840" cy="7200"/>
              </p14:xfrm>
            </p:contentPart>
          </mc:Choice>
          <mc:Fallback xmlns="">
            <p:pic>
              <p:nvPicPr>
                <p:cNvPr id="82" name="Ink 81">
                  <a:extLst>
                    <a:ext uri="{FF2B5EF4-FFF2-40B4-BE49-F238E27FC236}">
                      <a16:creationId xmlns:a16="http://schemas.microsoft.com/office/drawing/2014/main" id="{255D817C-B120-A9AB-4959-96B2750A015A}"/>
                    </a:ext>
                  </a:extLst>
                </p:cNvPr>
                <p:cNvPicPr/>
                <p:nvPr/>
              </p:nvPicPr>
              <p:blipFill>
                <a:blip r:embed="rId32"/>
                <a:stretch>
                  <a:fillRect/>
                </a:stretch>
              </p:blipFill>
              <p:spPr>
                <a:xfrm>
                  <a:off x="5852491" y="1173203"/>
                  <a:ext cx="150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3" name="Ink 82">
                  <a:extLst>
                    <a:ext uri="{FF2B5EF4-FFF2-40B4-BE49-F238E27FC236}">
                      <a16:creationId xmlns:a16="http://schemas.microsoft.com/office/drawing/2014/main" id="{122FECFC-8A89-EF41-9CA4-376015C96E89}"/>
                    </a:ext>
                  </a:extLst>
                </p14:cNvPr>
                <p14:cNvContentPartPr/>
                <p14:nvPr/>
              </p14:nvContentPartPr>
              <p14:xfrm>
                <a:off x="5889571" y="1272923"/>
                <a:ext cx="123840" cy="16200"/>
              </p14:xfrm>
            </p:contentPart>
          </mc:Choice>
          <mc:Fallback xmlns="">
            <p:pic>
              <p:nvPicPr>
                <p:cNvPr id="83" name="Ink 82">
                  <a:extLst>
                    <a:ext uri="{FF2B5EF4-FFF2-40B4-BE49-F238E27FC236}">
                      <a16:creationId xmlns:a16="http://schemas.microsoft.com/office/drawing/2014/main" id="{122FECFC-8A89-EF41-9CA4-376015C96E89}"/>
                    </a:ext>
                  </a:extLst>
                </p:cNvPr>
                <p:cNvPicPr/>
                <p:nvPr/>
              </p:nvPicPr>
              <p:blipFill>
                <a:blip r:embed="rId34"/>
                <a:stretch>
                  <a:fillRect/>
                </a:stretch>
              </p:blipFill>
              <p:spPr>
                <a:xfrm>
                  <a:off x="5871571" y="1255283"/>
                  <a:ext cx="159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4" name="Ink 83">
                  <a:extLst>
                    <a:ext uri="{FF2B5EF4-FFF2-40B4-BE49-F238E27FC236}">
                      <a16:creationId xmlns:a16="http://schemas.microsoft.com/office/drawing/2014/main" id="{8A5A8373-3550-623F-218B-C092445AF7EA}"/>
                    </a:ext>
                  </a:extLst>
                </p14:cNvPr>
                <p14:cNvContentPartPr/>
                <p14:nvPr/>
              </p14:nvContentPartPr>
              <p14:xfrm>
                <a:off x="5788771" y="1312523"/>
                <a:ext cx="75960" cy="239400"/>
              </p14:xfrm>
            </p:contentPart>
          </mc:Choice>
          <mc:Fallback xmlns="">
            <p:pic>
              <p:nvPicPr>
                <p:cNvPr id="84" name="Ink 83">
                  <a:extLst>
                    <a:ext uri="{FF2B5EF4-FFF2-40B4-BE49-F238E27FC236}">
                      <a16:creationId xmlns:a16="http://schemas.microsoft.com/office/drawing/2014/main" id="{8A5A8373-3550-623F-218B-C092445AF7EA}"/>
                    </a:ext>
                  </a:extLst>
                </p:cNvPr>
                <p:cNvPicPr/>
                <p:nvPr/>
              </p:nvPicPr>
              <p:blipFill>
                <a:blip r:embed="rId36"/>
                <a:stretch>
                  <a:fillRect/>
                </a:stretch>
              </p:blipFill>
              <p:spPr>
                <a:xfrm>
                  <a:off x="5771131" y="1294523"/>
                  <a:ext cx="1116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5" name="Ink 84">
                  <a:extLst>
                    <a:ext uri="{FF2B5EF4-FFF2-40B4-BE49-F238E27FC236}">
                      <a16:creationId xmlns:a16="http://schemas.microsoft.com/office/drawing/2014/main" id="{40788972-48C0-067D-755E-A930BF038F18}"/>
                    </a:ext>
                  </a:extLst>
                </p14:cNvPr>
                <p14:cNvContentPartPr/>
                <p14:nvPr/>
              </p14:nvContentPartPr>
              <p14:xfrm>
                <a:off x="5876971" y="1403963"/>
                <a:ext cx="196200" cy="128880"/>
              </p14:xfrm>
            </p:contentPart>
          </mc:Choice>
          <mc:Fallback xmlns="">
            <p:pic>
              <p:nvPicPr>
                <p:cNvPr id="85" name="Ink 84">
                  <a:extLst>
                    <a:ext uri="{FF2B5EF4-FFF2-40B4-BE49-F238E27FC236}">
                      <a16:creationId xmlns:a16="http://schemas.microsoft.com/office/drawing/2014/main" id="{40788972-48C0-067D-755E-A930BF038F18}"/>
                    </a:ext>
                  </a:extLst>
                </p:cNvPr>
                <p:cNvPicPr/>
                <p:nvPr/>
              </p:nvPicPr>
              <p:blipFill>
                <a:blip r:embed="rId38"/>
                <a:stretch>
                  <a:fillRect/>
                </a:stretch>
              </p:blipFill>
              <p:spPr>
                <a:xfrm>
                  <a:off x="5859331" y="1386323"/>
                  <a:ext cx="2318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69CDF126-93E5-4307-5A21-C4201EDBCAC2}"/>
                    </a:ext>
                  </a:extLst>
                </p14:cNvPr>
                <p14:cNvContentPartPr/>
                <p14:nvPr/>
              </p14:nvContentPartPr>
              <p14:xfrm>
                <a:off x="6177211" y="1101923"/>
                <a:ext cx="27360" cy="303840"/>
              </p14:xfrm>
            </p:contentPart>
          </mc:Choice>
          <mc:Fallback xmlns="">
            <p:pic>
              <p:nvPicPr>
                <p:cNvPr id="86" name="Ink 85">
                  <a:extLst>
                    <a:ext uri="{FF2B5EF4-FFF2-40B4-BE49-F238E27FC236}">
                      <a16:creationId xmlns:a16="http://schemas.microsoft.com/office/drawing/2014/main" id="{69CDF126-93E5-4307-5A21-C4201EDBCAC2}"/>
                    </a:ext>
                  </a:extLst>
                </p:cNvPr>
                <p:cNvPicPr/>
                <p:nvPr/>
              </p:nvPicPr>
              <p:blipFill>
                <a:blip r:embed="rId40"/>
                <a:stretch>
                  <a:fillRect/>
                </a:stretch>
              </p:blipFill>
              <p:spPr>
                <a:xfrm>
                  <a:off x="6159211" y="1084283"/>
                  <a:ext cx="630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7" name="Ink 86">
                  <a:extLst>
                    <a:ext uri="{FF2B5EF4-FFF2-40B4-BE49-F238E27FC236}">
                      <a16:creationId xmlns:a16="http://schemas.microsoft.com/office/drawing/2014/main" id="{69CDE0D1-5888-EE61-93A0-41A8C7202A73}"/>
                    </a:ext>
                  </a:extLst>
                </p14:cNvPr>
                <p14:cNvContentPartPr/>
                <p14:nvPr/>
              </p14:nvContentPartPr>
              <p14:xfrm>
                <a:off x="6302851" y="1189043"/>
                <a:ext cx="6480" cy="168120"/>
              </p14:xfrm>
            </p:contentPart>
          </mc:Choice>
          <mc:Fallback xmlns="">
            <p:pic>
              <p:nvPicPr>
                <p:cNvPr id="87" name="Ink 86">
                  <a:extLst>
                    <a:ext uri="{FF2B5EF4-FFF2-40B4-BE49-F238E27FC236}">
                      <a16:creationId xmlns:a16="http://schemas.microsoft.com/office/drawing/2014/main" id="{69CDE0D1-5888-EE61-93A0-41A8C7202A73}"/>
                    </a:ext>
                  </a:extLst>
                </p:cNvPr>
                <p:cNvPicPr/>
                <p:nvPr/>
              </p:nvPicPr>
              <p:blipFill>
                <a:blip r:embed="rId42"/>
                <a:stretch>
                  <a:fillRect/>
                </a:stretch>
              </p:blipFill>
              <p:spPr>
                <a:xfrm>
                  <a:off x="6285211" y="1171403"/>
                  <a:ext cx="421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99FA1EA6-9391-2EB4-AE5F-DA40370C2148}"/>
                    </a:ext>
                  </a:extLst>
                </p14:cNvPr>
                <p14:cNvContentPartPr/>
                <p14:nvPr/>
              </p14:nvContentPartPr>
              <p14:xfrm>
                <a:off x="6366211" y="1118843"/>
                <a:ext cx="138240" cy="315720"/>
              </p14:xfrm>
            </p:contentPart>
          </mc:Choice>
          <mc:Fallback xmlns="">
            <p:pic>
              <p:nvPicPr>
                <p:cNvPr id="88" name="Ink 87">
                  <a:extLst>
                    <a:ext uri="{FF2B5EF4-FFF2-40B4-BE49-F238E27FC236}">
                      <a16:creationId xmlns:a16="http://schemas.microsoft.com/office/drawing/2014/main" id="{99FA1EA6-9391-2EB4-AE5F-DA40370C2148}"/>
                    </a:ext>
                  </a:extLst>
                </p:cNvPr>
                <p:cNvPicPr/>
                <p:nvPr/>
              </p:nvPicPr>
              <p:blipFill>
                <a:blip r:embed="rId44"/>
                <a:stretch>
                  <a:fillRect/>
                </a:stretch>
              </p:blipFill>
              <p:spPr>
                <a:xfrm>
                  <a:off x="6348211" y="1101203"/>
                  <a:ext cx="173880" cy="351360"/>
                </a:xfrm>
                <a:prstGeom prst="rect">
                  <a:avLst/>
                </a:prstGeom>
              </p:spPr>
            </p:pic>
          </mc:Fallback>
        </mc:AlternateContent>
      </p:grpSp>
      <p:grpSp>
        <p:nvGrpSpPr>
          <p:cNvPr id="97" name="Group 96">
            <a:extLst>
              <a:ext uri="{FF2B5EF4-FFF2-40B4-BE49-F238E27FC236}">
                <a16:creationId xmlns:a16="http://schemas.microsoft.com/office/drawing/2014/main" id="{9891F5CC-C1E7-8F27-8171-96C9BB674F2F}"/>
              </a:ext>
            </a:extLst>
          </p:cNvPr>
          <p:cNvGrpSpPr/>
          <p:nvPr/>
        </p:nvGrpSpPr>
        <p:grpSpPr>
          <a:xfrm>
            <a:off x="5237927" y="4622311"/>
            <a:ext cx="505080" cy="1526040"/>
            <a:chOff x="6532336" y="4622311"/>
            <a:chExt cx="505080" cy="1526040"/>
          </a:xfrm>
        </p:grpSpPr>
        <mc:AlternateContent xmlns:mc="http://schemas.openxmlformats.org/markup-compatibility/2006" xmlns:p14="http://schemas.microsoft.com/office/powerpoint/2010/main">
          <mc:Choice Requires="p14">
            <p:contentPart p14:bwMode="auto" r:id="rId121">
              <p14:nvContentPartPr>
                <p14:cNvPr id="89" name="Ink 88">
                  <a:extLst>
                    <a:ext uri="{FF2B5EF4-FFF2-40B4-BE49-F238E27FC236}">
                      <a16:creationId xmlns:a16="http://schemas.microsoft.com/office/drawing/2014/main" id="{7B1CB747-15B1-75AA-8150-FB2C330CEBCE}"/>
                    </a:ext>
                  </a:extLst>
                </p14:cNvPr>
                <p14:cNvContentPartPr/>
                <p14:nvPr/>
              </p14:nvContentPartPr>
              <p14:xfrm>
                <a:off x="6532336" y="4622311"/>
                <a:ext cx="433080" cy="1421280"/>
              </p14:xfrm>
            </p:contentPart>
          </mc:Choice>
          <mc:Fallback xmlns="">
            <p:pic>
              <p:nvPicPr>
                <p:cNvPr id="89" name="Ink 88">
                  <a:extLst>
                    <a:ext uri="{FF2B5EF4-FFF2-40B4-BE49-F238E27FC236}">
                      <a16:creationId xmlns:a16="http://schemas.microsoft.com/office/drawing/2014/main" id="{7B1CB747-15B1-75AA-8150-FB2C330CEBCE}"/>
                    </a:ext>
                  </a:extLst>
                </p:cNvPr>
                <p:cNvPicPr/>
                <p:nvPr/>
              </p:nvPicPr>
              <p:blipFill>
                <a:blip r:embed="rId122"/>
                <a:stretch>
                  <a:fillRect/>
                </a:stretch>
              </p:blipFill>
              <p:spPr>
                <a:xfrm>
                  <a:off x="6514336" y="4604311"/>
                  <a:ext cx="468720" cy="1456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0" name="Ink 89">
                  <a:extLst>
                    <a:ext uri="{FF2B5EF4-FFF2-40B4-BE49-F238E27FC236}">
                      <a16:creationId xmlns:a16="http://schemas.microsoft.com/office/drawing/2014/main" id="{042CC5B9-7855-6C31-4B5E-7EA89D905ACB}"/>
                    </a:ext>
                  </a:extLst>
                </p14:cNvPr>
                <p14:cNvContentPartPr/>
                <p14:nvPr/>
              </p14:nvContentPartPr>
              <p14:xfrm>
                <a:off x="6911056" y="5967271"/>
                <a:ext cx="126360" cy="181080"/>
              </p14:xfrm>
            </p:contentPart>
          </mc:Choice>
          <mc:Fallback xmlns="">
            <p:pic>
              <p:nvPicPr>
                <p:cNvPr id="90" name="Ink 89">
                  <a:extLst>
                    <a:ext uri="{FF2B5EF4-FFF2-40B4-BE49-F238E27FC236}">
                      <a16:creationId xmlns:a16="http://schemas.microsoft.com/office/drawing/2014/main" id="{042CC5B9-7855-6C31-4B5E-7EA89D905ACB}"/>
                    </a:ext>
                  </a:extLst>
                </p:cNvPr>
                <p:cNvPicPr/>
                <p:nvPr/>
              </p:nvPicPr>
              <p:blipFill>
                <a:blip r:embed="rId124"/>
                <a:stretch>
                  <a:fillRect/>
                </a:stretch>
              </p:blipFill>
              <p:spPr>
                <a:xfrm>
                  <a:off x="6893416" y="5949631"/>
                  <a:ext cx="162000" cy="216720"/>
                </a:xfrm>
                <a:prstGeom prst="rect">
                  <a:avLst/>
                </a:prstGeom>
              </p:spPr>
            </p:pic>
          </mc:Fallback>
        </mc:AlternateContent>
      </p:grpSp>
      <p:grpSp>
        <p:nvGrpSpPr>
          <p:cNvPr id="96" name="Group 95">
            <a:extLst>
              <a:ext uri="{FF2B5EF4-FFF2-40B4-BE49-F238E27FC236}">
                <a16:creationId xmlns:a16="http://schemas.microsoft.com/office/drawing/2014/main" id="{85EA5A26-520B-EF8A-A731-BF38082C1A04}"/>
              </a:ext>
            </a:extLst>
          </p:cNvPr>
          <p:cNvGrpSpPr/>
          <p:nvPr/>
        </p:nvGrpSpPr>
        <p:grpSpPr>
          <a:xfrm>
            <a:off x="5924087" y="5740111"/>
            <a:ext cx="510480" cy="579240"/>
            <a:chOff x="7218496" y="5740111"/>
            <a:chExt cx="510480" cy="579240"/>
          </a:xfrm>
        </p:grpSpPr>
        <mc:AlternateContent xmlns:mc="http://schemas.openxmlformats.org/markup-compatibility/2006" xmlns:p14="http://schemas.microsoft.com/office/powerpoint/2010/main">
          <mc:Choice Requires="p14">
            <p:contentPart p14:bwMode="auto" r:id="rId125">
              <p14:nvContentPartPr>
                <p14:cNvPr id="91" name="Ink 90">
                  <a:extLst>
                    <a:ext uri="{FF2B5EF4-FFF2-40B4-BE49-F238E27FC236}">
                      <a16:creationId xmlns:a16="http://schemas.microsoft.com/office/drawing/2014/main" id="{FCEDAB21-1A1F-2EF5-4782-52951F1CF1BD}"/>
                    </a:ext>
                  </a:extLst>
                </p14:cNvPr>
                <p14:cNvContentPartPr/>
                <p14:nvPr/>
              </p14:nvContentPartPr>
              <p14:xfrm>
                <a:off x="7218496" y="6036031"/>
                <a:ext cx="185760" cy="283320"/>
              </p14:xfrm>
            </p:contentPart>
          </mc:Choice>
          <mc:Fallback xmlns="">
            <p:pic>
              <p:nvPicPr>
                <p:cNvPr id="91" name="Ink 90">
                  <a:extLst>
                    <a:ext uri="{FF2B5EF4-FFF2-40B4-BE49-F238E27FC236}">
                      <a16:creationId xmlns:a16="http://schemas.microsoft.com/office/drawing/2014/main" id="{FCEDAB21-1A1F-2EF5-4782-52951F1CF1BD}"/>
                    </a:ext>
                  </a:extLst>
                </p:cNvPr>
                <p:cNvPicPr/>
                <p:nvPr/>
              </p:nvPicPr>
              <p:blipFill>
                <a:blip r:embed="rId126"/>
                <a:stretch>
                  <a:fillRect/>
                </a:stretch>
              </p:blipFill>
              <p:spPr>
                <a:xfrm>
                  <a:off x="7200856" y="6018031"/>
                  <a:ext cx="221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2" name="Ink 91">
                  <a:extLst>
                    <a:ext uri="{FF2B5EF4-FFF2-40B4-BE49-F238E27FC236}">
                      <a16:creationId xmlns:a16="http://schemas.microsoft.com/office/drawing/2014/main" id="{8F597E1B-9C7A-E2A9-764A-8B22070070C1}"/>
                    </a:ext>
                  </a:extLst>
                </p14:cNvPr>
                <p14:cNvContentPartPr/>
                <p14:nvPr/>
              </p14:nvContentPartPr>
              <p14:xfrm>
                <a:off x="7467256" y="5873671"/>
                <a:ext cx="32040" cy="90720"/>
              </p14:xfrm>
            </p:contentPart>
          </mc:Choice>
          <mc:Fallback xmlns="">
            <p:pic>
              <p:nvPicPr>
                <p:cNvPr id="92" name="Ink 91">
                  <a:extLst>
                    <a:ext uri="{FF2B5EF4-FFF2-40B4-BE49-F238E27FC236}">
                      <a16:creationId xmlns:a16="http://schemas.microsoft.com/office/drawing/2014/main" id="{8F597E1B-9C7A-E2A9-764A-8B22070070C1}"/>
                    </a:ext>
                  </a:extLst>
                </p:cNvPr>
                <p:cNvPicPr/>
                <p:nvPr/>
              </p:nvPicPr>
              <p:blipFill>
                <a:blip r:embed="rId128"/>
                <a:stretch>
                  <a:fillRect/>
                </a:stretch>
              </p:blipFill>
              <p:spPr>
                <a:xfrm>
                  <a:off x="7449616" y="5856031"/>
                  <a:ext cx="676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3" name="Ink 92">
                  <a:extLst>
                    <a:ext uri="{FF2B5EF4-FFF2-40B4-BE49-F238E27FC236}">
                      <a16:creationId xmlns:a16="http://schemas.microsoft.com/office/drawing/2014/main" id="{64482B7C-22A9-FACB-300B-58F33825CE2B}"/>
                    </a:ext>
                  </a:extLst>
                </p14:cNvPr>
                <p14:cNvContentPartPr/>
                <p14:nvPr/>
              </p14:nvContentPartPr>
              <p14:xfrm>
                <a:off x="7472656" y="5753071"/>
                <a:ext cx="360" cy="360"/>
              </p14:xfrm>
            </p:contentPart>
          </mc:Choice>
          <mc:Fallback xmlns="">
            <p:pic>
              <p:nvPicPr>
                <p:cNvPr id="93" name="Ink 92">
                  <a:extLst>
                    <a:ext uri="{FF2B5EF4-FFF2-40B4-BE49-F238E27FC236}">
                      <a16:creationId xmlns:a16="http://schemas.microsoft.com/office/drawing/2014/main" id="{64482B7C-22A9-FACB-300B-58F33825CE2B}"/>
                    </a:ext>
                  </a:extLst>
                </p:cNvPr>
                <p:cNvPicPr/>
                <p:nvPr/>
              </p:nvPicPr>
              <p:blipFill>
                <a:blip r:embed="rId92"/>
                <a:stretch>
                  <a:fillRect/>
                </a:stretch>
              </p:blipFill>
              <p:spPr>
                <a:xfrm>
                  <a:off x="7455016" y="573543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Ink 93">
                  <a:extLst>
                    <a:ext uri="{FF2B5EF4-FFF2-40B4-BE49-F238E27FC236}">
                      <a16:creationId xmlns:a16="http://schemas.microsoft.com/office/drawing/2014/main" id="{C1318FFE-6BDC-247E-ABEF-48C056D89F85}"/>
                    </a:ext>
                  </a:extLst>
                </p14:cNvPr>
                <p14:cNvContentPartPr/>
                <p14:nvPr/>
              </p14:nvContentPartPr>
              <p14:xfrm>
                <a:off x="7555096" y="5740111"/>
                <a:ext cx="153360" cy="255600"/>
              </p14:xfrm>
            </p:contentPart>
          </mc:Choice>
          <mc:Fallback xmlns="">
            <p:pic>
              <p:nvPicPr>
                <p:cNvPr id="94" name="Ink 93">
                  <a:extLst>
                    <a:ext uri="{FF2B5EF4-FFF2-40B4-BE49-F238E27FC236}">
                      <a16:creationId xmlns:a16="http://schemas.microsoft.com/office/drawing/2014/main" id="{C1318FFE-6BDC-247E-ABEF-48C056D89F85}"/>
                    </a:ext>
                  </a:extLst>
                </p:cNvPr>
                <p:cNvPicPr/>
                <p:nvPr/>
              </p:nvPicPr>
              <p:blipFill>
                <a:blip r:embed="rId131"/>
                <a:stretch>
                  <a:fillRect/>
                </a:stretch>
              </p:blipFill>
              <p:spPr>
                <a:xfrm>
                  <a:off x="7537096" y="5722111"/>
                  <a:ext cx="189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Ink 94">
                  <a:extLst>
                    <a:ext uri="{FF2B5EF4-FFF2-40B4-BE49-F238E27FC236}">
                      <a16:creationId xmlns:a16="http://schemas.microsoft.com/office/drawing/2014/main" id="{4787131C-7FA5-8966-EE25-A0A135E83E3D}"/>
                    </a:ext>
                  </a:extLst>
                </p14:cNvPr>
                <p14:cNvContentPartPr/>
                <p14:nvPr/>
              </p14:nvContentPartPr>
              <p14:xfrm>
                <a:off x="7723936" y="5942791"/>
                <a:ext cx="5040" cy="104400"/>
              </p14:xfrm>
            </p:contentPart>
          </mc:Choice>
          <mc:Fallback xmlns="">
            <p:pic>
              <p:nvPicPr>
                <p:cNvPr id="95" name="Ink 94">
                  <a:extLst>
                    <a:ext uri="{FF2B5EF4-FFF2-40B4-BE49-F238E27FC236}">
                      <a16:creationId xmlns:a16="http://schemas.microsoft.com/office/drawing/2014/main" id="{4787131C-7FA5-8966-EE25-A0A135E83E3D}"/>
                    </a:ext>
                  </a:extLst>
                </p:cNvPr>
                <p:cNvPicPr/>
                <p:nvPr/>
              </p:nvPicPr>
              <p:blipFill>
                <a:blip r:embed="rId133"/>
                <a:stretch>
                  <a:fillRect/>
                </a:stretch>
              </p:blipFill>
              <p:spPr>
                <a:xfrm>
                  <a:off x="7705936" y="5925151"/>
                  <a:ext cx="4068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8" name="Ink 97">
                <a:extLst>
                  <a:ext uri="{FF2B5EF4-FFF2-40B4-BE49-F238E27FC236}">
                    <a16:creationId xmlns:a16="http://schemas.microsoft.com/office/drawing/2014/main" id="{451E7AF6-2039-A79F-0F1B-0CAAF44EA6D9}"/>
                  </a:ext>
                </a:extLst>
              </p14:cNvPr>
              <p14:cNvContentPartPr/>
              <p14:nvPr/>
            </p14:nvContentPartPr>
            <p14:xfrm>
              <a:off x="6619247" y="5795191"/>
              <a:ext cx="105840" cy="584280"/>
            </p14:xfrm>
          </p:contentPart>
        </mc:Choice>
        <mc:Fallback xmlns="">
          <p:pic>
            <p:nvPicPr>
              <p:cNvPr id="98" name="Ink 97">
                <a:extLst>
                  <a:ext uri="{FF2B5EF4-FFF2-40B4-BE49-F238E27FC236}">
                    <a16:creationId xmlns:a16="http://schemas.microsoft.com/office/drawing/2014/main" id="{451E7AF6-2039-A79F-0F1B-0CAAF44EA6D9}"/>
                  </a:ext>
                </a:extLst>
              </p:cNvPr>
              <p:cNvPicPr/>
              <p:nvPr/>
            </p:nvPicPr>
            <p:blipFill>
              <a:blip r:embed="rId135"/>
              <a:stretch>
                <a:fillRect/>
              </a:stretch>
            </p:blipFill>
            <p:spPr>
              <a:xfrm>
                <a:off x="6601607" y="5777191"/>
                <a:ext cx="14148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Ink 98">
                <a:extLst>
                  <a:ext uri="{FF2B5EF4-FFF2-40B4-BE49-F238E27FC236}">
                    <a16:creationId xmlns:a16="http://schemas.microsoft.com/office/drawing/2014/main" id="{2CCB323B-1B61-97FE-0F60-0A45B79EDDDE}"/>
                  </a:ext>
                </a:extLst>
              </p14:cNvPr>
              <p14:cNvContentPartPr/>
              <p14:nvPr/>
            </p14:nvContentPartPr>
            <p14:xfrm>
              <a:off x="8752374" y="5706631"/>
              <a:ext cx="114480" cy="580680"/>
            </p14:xfrm>
          </p:contentPart>
        </mc:Choice>
        <mc:Fallback xmlns="">
          <p:pic>
            <p:nvPicPr>
              <p:cNvPr id="99" name="Ink 98">
                <a:extLst>
                  <a:ext uri="{FF2B5EF4-FFF2-40B4-BE49-F238E27FC236}">
                    <a16:creationId xmlns:a16="http://schemas.microsoft.com/office/drawing/2014/main" id="{2CCB323B-1B61-97FE-0F60-0A45B79EDDDE}"/>
                  </a:ext>
                </a:extLst>
              </p:cNvPr>
              <p:cNvPicPr/>
              <p:nvPr/>
            </p:nvPicPr>
            <p:blipFill>
              <a:blip r:embed="rId137"/>
              <a:stretch>
                <a:fillRect/>
              </a:stretch>
            </p:blipFill>
            <p:spPr>
              <a:xfrm>
                <a:off x="8734734" y="5688631"/>
                <a:ext cx="150120" cy="616320"/>
              </a:xfrm>
              <a:prstGeom prst="rect">
                <a:avLst/>
              </a:prstGeom>
            </p:spPr>
          </p:pic>
        </mc:Fallback>
      </mc:AlternateContent>
      <p:grpSp>
        <p:nvGrpSpPr>
          <p:cNvPr id="100" name="Group 99">
            <a:extLst>
              <a:ext uri="{FF2B5EF4-FFF2-40B4-BE49-F238E27FC236}">
                <a16:creationId xmlns:a16="http://schemas.microsoft.com/office/drawing/2014/main" id="{2F07B04A-AB86-B1F1-236C-9EAA7CB91747}"/>
              </a:ext>
            </a:extLst>
          </p:cNvPr>
          <p:cNvGrpSpPr/>
          <p:nvPr/>
        </p:nvGrpSpPr>
        <p:grpSpPr>
          <a:xfrm>
            <a:off x="6845031" y="5813663"/>
            <a:ext cx="1767240" cy="516240"/>
            <a:chOff x="4543171" y="5743763"/>
            <a:chExt cx="1767240" cy="516240"/>
          </a:xfrm>
        </p:grpSpPr>
        <mc:AlternateContent xmlns:mc="http://schemas.openxmlformats.org/markup-compatibility/2006" xmlns:p14="http://schemas.microsoft.com/office/powerpoint/2010/main">
          <mc:Choice Requires="p14">
            <p:contentPart p14:bwMode="auto" r:id="rId138">
              <p14:nvContentPartPr>
                <p14:cNvPr id="101" name="Ink 100">
                  <a:extLst>
                    <a:ext uri="{FF2B5EF4-FFF2-40B4-BE49-F238E27FC236}">
                      <a16:creationId xmlns:a16="http://schemas.microsoft.com/office/drawing/2014/main" id="{4BE8362C-C0A6-3BD4-07A1-BCBD7B158FB6}"/>
                    </a:ext>
                  </a:extLst>
                </p14:cNvPr>
                <p14:cNvContentPartPr/>
                <p14:nvPr/>
              </p14:nvContentPartPr>
              <p14:xfrm>
                <a:off x="4738291" y="5743763"/>
                <a:ext cx="11520" cy="130320"/>
              </p14:xfrm>
            </p:contentPart>
          </mc:Choice>
          <mc:Fallback xmlns="">
            <p:pic>
              <p:nvPicPr>
                <p:cNvPr id="101" name="Ink 100">
                  <a:extLst>
                    <a:ext uri="{FF2B5EF4-FFF2-40B4-BE49-F238E27FC236}">
                      <a16:creationId xmlns:a16="http://schemas.microsoft.com/office/drawing/2014/main" id="{4BE8362C-C0A6-3BD4-07A1-BCBD7B158FB6}"/>
                    </a:ext>
                  </a:extLst>
                </p:cNvPr>
                <p:cNvPicPr/>
                <p:nvPr/>
              </p:nvPicPr>
              <p:blipFill>
                <a:blip r:embed="rId50"/>
                <a:stretch>
                  <a:fillRect/>
                </a:stretch>
              </p:blipFill>
              <p:spPr>
                <a:xfrm>
                  <a:off x="4720291" y="5725763"/>
                  <a:ext cx="471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2" name="Ink 101">
                  <a:extLst>
                    <a:ext uri="{FF2B5EF4-FFF2-40B4-BE49-F238E27FC236}">
                      <a16:creationId xmlns:a16="http://schemas.microsoft.com/office/drawing/2014/main" id="{E11254DB-067B-6B18-0431-5DCEA8F448A4}"/>
                    </a:ext>
                  </a:extLst>
                </p14:cNvPr>
                <p14:cNvContentPartPr/>
                <p14:nvPr/>
              </p14:nvContentPartPr>
              <p14:xfrm>
                <a:off x="4631011" y="5935283"/>
                <a:ext cx="160920" cy="17280"/>
              </p14:xfrm>
            </p:contentPart>
          </mc:Choice>
          <mc:Fallback xmlns="">
            <p:pic>
              <p:nvPicPr>
                <p:cNvPr id="102" name="Ink 101">
                  <a:extLst>
                    <a:ext uri="{FF2B5EF4-FFF2-40B4-BE49-F238E27FC236}">
                      <a16:creationId xmlns:a16="http://schemas.microsoft.com/office/drawing/2014/main" id="{E11254DB-067B-6B18-0431-5DCEA8F448A4}"/>
                    </a:ext>
                  </a:extLst>
                </p:cNvPr>
                <p:cNvPicPr/>
                <p:nvPr/>
              </p:nvPicPr>
              <p:blipFill>
                <a:blip r:embed="rId52"/>
                <a:stretch>
                  <a:fillRect/>
                </a:stretch>
              </p:blipFill>
              <p:spPr>
                <a:xfrm>
                  <a:off x="4613371" y="5917643"/>
                  <a:ext cx="196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3" name="Ink 102">
                  <a:extLst>
                    <a:ext uri="{FF2B5EF4-FFF2-40B4-BE49-F238E27FC236}">
                      <a16:creationId xmlns:a16="http://schemas.microsoft.com/office/drawing/2014/main" id="{04126FF8-097E-63EC-BA76-08DED9B5C926}"/>
                    </a:ext>
                  </a:extLst>
                </p14:cNvPr>
                <p14:cNvContentPartPr/>
                <p14:nvPr/>
              </p14:nvContentPartPr>
              <p14:xfrm>
                <a:off x="4685371" y="6014123"/>
                <a:ext cx="142200" cy="20520"/>
              </p14:xfrm>
            </p:contentPart>
          </mc:Choice>
          <mc:Fallback xmlns="">
            <p:pic>
              <p:nvPicPr>
                <p:cNvPr id="103" name="Ink 102">
                  <a:extLst>
                    <a:ext uri="{FF2B5EF4-FFF2-40B4-BE49-F238E27FC236}">
                      <a16:creationId xmlns:a16="http://schemas.microsoft.com/office/drawing/2014/main" id="{04126FF8-097E-63EC-BA76-08DED9B5C926}"/>
                    </a:ext>
                  </a:extLst>
                </p:cNvPr>
                <p:cNvPicPr/>
                <p:nvPr/>
              </p:nvPicPr>
              <p:blipFill>
                <a:blip r:embed="rId54"/>
                <a:stretch>
                  <a:fillRect/>
                </a:stretch>
              </p:blipFill>
              <p:spPr>
                <a:xfrm>
                  <a:off x="4667731" y="5996123"/>
                  <a:ext cx="177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4" name="Ink 103">
                  <a:extLst>
                    <a:ext uri="{FF2B5EF4-FFF2-40B4-BE49-F238E27FC236}">
                      <a16:creationId xmlns:a16="http://schemas.microsoft.com/office/drawing/2014/main" id="{8DBA0D38-FF7F-395F-C9E7-715D153487E4}"/>
                    </a:ext>
                  </a:extLst>
                </p14:cNvPr>
                <p14:cNvContentPartPr/>
                <p14:nvPr/>
              </p14:nvContentPartPr>
              <p14:xfrm>
                <a:off x="4543171" y="6042923"/>
                <a:ext cx="130320" cy="217080"/>
              </p14:xfrm>
            </p:contentPart>
          </mc:Choice>
          <mc:Fallback xmlns="">
            <p:pic>
              <p:nvPicPr>
                <p:cNvPr id="104" name="Ink 103">
                  <a:extLst>
                    <a:ext uri="{FF2B5EF4-FFF2-40B4-BE49-F238E27FC236}">
                      <a16:creationId xmlns:a16="http://schemas.microsoft.com/office/drawing/2014/main" id="{8DBA0D38-FF7F-395F-C9E7-715D153487E4}"/>
                    </a:ext>
                  </a:extLst>
                </p:cNvPr>
                <p:cNvPicPr/>
                <p:nvPr/>
              </p:nvPicPr>
              <p:blipFill>
                <a:blip r:embed="rId56"/>
                <a:stretch>
                  <a:fillRect/>
                </a:stretch>
              </p:blipFill>
              <p:spPr>
                <a:xfrm>
                  <a:off x="4525171" y="6024923"/>
                  <a:ext cx="1659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5" name="Ink 104">
                  <a:extLst>
                    <a:ext uri="{FF2B5EF4-FFF2-40B4-BE49-F238E27FC236}">
                      <a16:creationId xmlns:a16="http://schemas.microsoft.com/office/drawing/2014/main" id="{0521BA87-E66D-4553-DF82-0CD0C7606B5B}"/>
                    </a:ext>
                  </a:extLst>
                </p14:cNvPr>
                <p14:cNvContentPartPr/>
                <p14:nvPr/>
              </p14:nvContentPartPr>
              <p14:xfrm>
                <a:off x="4752691" y="6108443"/>
                <a:ext cx="155880" cy="118080"/>
              </p14:xfrm>
            </p:contentPart>
          </mc:Choice>
          <mc:Fallback xmlns="">
            <p:pic>
              <p:nvPicPr>
                <p:cNvPr id="105" name="Ink 104">
                  <a:extLst>
                    <a:ext uri="{FF2B5EF4-FFF2-40B4-BE49-F238E27FC236}">
                      <a16:creationId xmlns:a16="http://schemas.microsoft.com/office/drawing/2014/main" id="{0521BA87-E66D-4553-DF82-0CD0C7606B5B}"/>
                    </a:ext>
                  </a:extLst>
                </p:cNvPr>
                <p:cNvPicPr/>
                <p:nvPr/>
              </p:nvPicPr>
              <p:blipFill>
                <a:blip r:embed="rId58"/>
                <a:stretch>
                  <a:fillRect/>
                </a:stretch>
              </p:blipFill>
              <p:spPr>
                <a:xfrm>
                  <a:off x="4734691" y="6090443"/>
                  <a:ext cx="1915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6" name="Ink 105">
                  <a:extLst>
                    <a:ext uri="{FF2B5EF4-FFF2-40B4-BE49-F238E27FC236}">
                      <a16:creationId xmlns:a16="http://schemas.microsoft.com/office/drawing/2014/main" id="{DDECD9EE-51B1-93CD-4EF2-A8B60849B213}"/>
                    </a:ext>
                  </a:extLst>
                </p14:cNvPr>
                <p14:cNvContentPartPr/>
                <p14:nvPr/>
              </p14:nvContentPartPr>
              <p14:xfrm>
                <a:off x="4953211" y="5799923"/>
                <a:ext cx="12960" cy="281520"/>
              </p14:xfrm>
            </p:contentPart>
          </mc:Choice>
          <mc:Fallback xmlns="">
            <p:pic>
              <p:nvPicPr>
                <p:cNvPr id="106" name="Ink 105">
                  <a:extLst>
                    <a:ext uri="{FF2B5EF4-FFF2-40B4-BE49-F238E27FC236}">
                      <a16:creationId xmlns:a16="http://schemas.microsoft.com/office/drawing/2014/main" id="{DDECD9EE-51B1-93CD-4EF2-A8B60849B213}"/>
                    </a:ext>
                  </a:extLst>
                </p:cNvPr>
                <p:cNvPicPr/>
                <p:nvPr/>
              </p:nvPicPr>
              <p:blipFill>
                <a:blip r:embed="rId60"/>
                <a:stretch>
                  <a:fillRect/>
                </a:stretch>
              </p:blipFill>
              <p:spPr>
                <a:xfrm>
                  <a:off x="4935211" y="5782283"/>
                  <a:ext cx="486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Ink 106">
                  <a:extLst>
                    <a:ext uri="{FF2B5EF4-FFF2-40B4-BE49-F238E27FC236}">
                      <a16:creationId xmlns:a16="http://schemas.microsoft.com/office/drawing/2014/main" id="{10DDB5F6-9FFA-5CE4-2E0C-8F7188E7F007}"/>
                    </a:ext>
                  </a:extLst>
                </p14:cNvPr>
                <p14:cNvContentPartPr/>
                <p14:nvPr/>
              </p14:nvContentPartPr>
              <p14:xfrm>
                <a:off x="5052931" y="5904323"/>
                <a:ext cx="95400" cy="124560"/>
              </p14:xfrm>
            </p:contentPart>
          </mc:Choice>
          <mc:Fallback xmlns="">
            <p:pic>
              <p:nvPicPr>
                <p:cNvPr id="107" name="Ink 106">
                  <a:extLst>
                    <a:ext uri="{FF2B5EF4-FFF2-40B4-BE49-F238E27FC236}">
                      <a16:creationId xmlns:a16="http://schemas.microsoft.com/office/drawing/2014/main" id="{10DDB5F6-9FFA-5CE4-2E0C-8F7188E7F007}"/>
                    </a:ext>
                  </a:extLst>
                </p:cNvPr>
                <p:cNvPicPr/>
                <p:nvPr/>
              </p:nvPicPr>
              <p:blipFill>
                <a:blip r:embed="rId62"/>
                <a:stretch>
                  <a:fillRect/>
                </a:stretch>
              </p:blipFill>
              <p:spPr>
                <a:xfrm>
                  <a:off x="5035291" y="5886683"/>
                  <a:ext cx="131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8" name="Ink 107">
                  <a:extLst>
                    <a:ext uri="{FF2B5EF4-FFF2-40B4-BE49-F238E27FC236}">
                      <a16:creationId xmlns:a16="http://schemas.microsoft.com/office/drawing/2014/main" id="{FA8C1DED-F2D0-E63B-3E88-892FCDB795D6}"/>
                    </a:ext>
                  </a:extLst>
                </p14:cNvPr>
                <p14:cNvContentPartPr/>
                <p14:nvPr/>
              </p14:nvContentPartPr>
              <p14:xfrm>
                <a:off x="5133931" y="5827283"/>
                <a:ext cx="142920" cy="291600"/>
              </p14:xfrm>
            </p:contentPart>
          </mc:Choice>
          <mc:Fallback xmlns="">
            <p:pic>
              <p:nvPicPr>
                <p:cNvPr id="108" name="Ink 107">
                  <a:extLst>
                    <a:ext uri="{FF2B5EF4-FFF2-40B4-BE49-F238E27FC236}">
                      <a16:creationId xmlns:a16="http://schemas.microsoft.com/office/drawing/2014/main" id="{FA8C1DED-F2D0-E63B-3E88-892FCDB795D6}"/>
                    </a:ext>
                  </a:extLst>
                </p:cNvPr>
                <p:cNvPicPr/>
                <p:nvPr/>
              </p:nvPicPr>
              <p:blipFill>
                <a:blip r:embed="rId64"/>
                <a:stretch>
                  <a:fillRect/>
                </a:stretch>
              </p:blipFill>
              <p:spPr>
                <a:xfrm>
                  <a:off x="5116291" y="5809283"/>
                  <a:ext cx="1785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9" name="Ink 108">
                  <a:extLst>
                    <a:ext uri="{FF2B5EF4-FFF2-40B4-BE49-F238E27FC236}">
                      <a16:creationId xmlns:a16="http://schemas.microsoft.com/office/drawing/2014/main" id="{A24F5377-5168-C649-321C-5A1AD5FB8159}"/>
                    </a:ext>
                  </a:extLst>
                </p14:cNvPr>
                <p14:cNvContentPartPr/>
                <p14:nvPr/>
              </p14:nvContentPartPr>
              <p14:xfrm>
                <a:off x="5411851" y="5962283"/>
                <a:ext cx="135360" cy="4320"/>
              </p14:xfrm>
            </p:contentPart>
          </mc:Choice>
          <mc:Fallback xmlns="">
            <p:pic>
              <p:nvPicPr>
                <p:cNvPr id="109" name="Ink 108">
                  <a:extLst>
                    <a:ext uri="{FF2B5EF4-FFF2-40B4-BE49-F238E27FC236}">
                      <a16:creationId xmlns:a16="http://schemas.microsoft.com/office/drawing/2014/main" id="{A24F5377-5168-C649-321C-5A1AD5FB8159}"/>
                    </a:ext>
                  </a:extLst>
                </p:cNvPr>
                <p:cNvPicPr/>
                <p:nvPr/>
              </p:nvPicPr>
              <p:blipFill>
                <a:blip r:embed="rId66"/>
                <a:stretch>
                  <a:fillRect/>
                </a:stretch>
              </p:blipFill>
              <p:spPr>
                <a:xfrm>
                  <a:off x="5393851" y="5944283"/>
                  <a:ext cx="1710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1" name="Ink 110">
                  <a:extLst>
                    <a:ext uri="{FF2B5EF4-FFF2-40B4-BE49-F238E27FC236}">
                      <a16:creationId xmlns:a16="http://schemas.microsoft.com/office/drawing/2014/main" id="{5792151E-E9EC-2D37-23DC-18BC720E65D4}"/>
                    </a:ext>
                  </a:extLst>
                </p14:cNvPr>
                <p14:cNvContentPartPr/>
                <p14:nvPr/>
              </p14:nvContentPartPr>
              <p14:xfrm>
                <a:off x="5760691" y="5756723"/>
                <a:ext cx="19800" cy="117000"/>
              </p14:xfrm>
            </p:contentPart>
          </mc:Choice>
          <mc:Fallback xmlns="">
            <p:pic>
              <p:nvPicPr>
                <p:cNvPr id="111" name="Ink 110">
                  <a:extLst>
                    <a:ext uri="{FF2B5EF4-FFF2-40B4-BE49-F238E27FC236}">
                      <a16:creationId xmlns:a16="http://schemas.microsoft.com/office/drawing/2014/main" id="{5792151E-E9EC-2D37-23DC-18BC720E65D4}"/>
                    </a:ext>
                  </a:extLst>
                </p:cNvPr>
                <p:cNvPicPr/>
                <p:nvPr/>
              </p:nvPicPr>
              <p:blipFill>
                <a:blip r:embed="rId68"/>
                <a:stretch>
                  <a:fillRect/>
                </a:stretch>
              </p:blipFill>
              <p:spPr>
                <a:xfrm>
                  <a:off x="5742691" y="5738723"/>
                  <a:ext cx="554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2" name="Ink 111">
                  <a:extLst>
                    <a:ext uri="{FF2B5EF4-FFF2-40B4-BE49-F238E27FC236}">
                      <a16:creationId xmlns:a16="http://schemas.microsoft.com/office/drawing/2014/main" id="{22BA9F06-2980-90A6-7FCE-A071ABC009C2}"/>
                    </a:ext>
                  </a:extLst>
                </p14:cNvPr>
                <p14:cNvContentPartPr/>
                <p14:nvPr/>
              </p14:nvContentPartPr>
              <p14:xfrm>
                <a:off x="5668891" y="5903963"/>
                <a:ext cx="176400" cy="10800"/>
              </p14:xfrm>
            </p:contentPart>
          </mc:Choice>
          <mc:Fallback xmlns="">
            <p:pic>
              <p:nvPicPr>
                <p:cNvPr id="112" name="Ink 111">
                  <a:extLst>
                    <a:ext uri="{FF2B5EF4-FFF2-40B4-BE49-F238E27FC236}">
                      <a16:creationId xmlns:a16="http://schemas.microsoft.com/office/drawing/2014/main" id="{22BA9F06-2980-90A6-7FCE-A071ABC009C2}"/>
                    </a:ext>
                  </a:extLst>
                </p:cNvPr>
                <p:cNvPicPr/>
                <p:nvPr/>
              </p:nvPicPr>
              <p:blipFill>
                <a:blip r:embed="rId70"/>
                <a:stretch>
                  <a:fillRect/>
                </a:stretch>
              </p:blipFill>
              <p:spPr>
                <a:xfrm>
                  <a:off x="5651251" y="5886323"/>
                  <a:ext cx="212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Ink 112">
                  <a:extLst>
                    <a:ext uri="{FF2B5EF4-FFF2-40B4-BE49-F238E27FC236}">
                      <a16:creationId xmlns:a16="http://schemas.microsoft.com/office/drawing/2014/main" id="{5D016B21-68F0-BD83-5FF3-7BFB5B15AEB8}"/>
                    </a:ext>
                  </a:extLst>
                </p14:cNvPr>
                <p14:cNvContentPartPr/>
                <p14:nvPr/>
              </p14:nvContentPartPr>
              <p14:xfrm>
                <a:off x="5712451" y="5974883"/>
                <a:ext cx="90720" cy="8640"/>
              </p14:xfrm>
            </p:contentPart>
          </mc:Choice>
          <mc:Fallback xmlns="">
            <p:pic>
              <p:nvPicPr>
                <p:cNvPr id="113" name="Ink 112">
                  <a:extLst>
                    <a:ext uri="{FF2B5EF4-FFF2-40B4-BE49-F238E27FC236}">
                      <a16:creationId xmlns:a16="http://schemas.microsoft.com/office/drawing/2014/main" id="{5D016B21-68F0-BD83-5FF3-7BFB5B15AEB8}"/>
                    </a:ext>
                  </a:extLst>
                </p:cNvPr>
                <p:cNvPicPr/>
                <p:nvPr/>
              </p:nvPicPr>
              <p:blipFill>
                <a:blip r:embed="rId72"/>
                <a:stretch>
                  <a:fillRect/>
                </a:stretch>
              </p:blipFill>
              <p:spPr>
                <a:xfrm>
                  <a:off x="5694451" y="5956883"/>
                  <a:ext cx="1263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4" name="Ink 113">
                  <a:extLst>
                    <a:ext uri="{FF2B5EF4-FFF2-40B4-BE49-F238E27FC236}">
                      <a16:creationId xmlns:a16="http://schemas.microsoft.com/office/drawing/2014/main" id="{F0CDDDBC-159E-1266-8A67-4E04375FB416}"/>
                    </a:ext>
                  </a:extLst>
                </p14:cNvPr>
                <p14:cNvContentPartPr/>
                <p14:nvPr/>
              </p14:nvContentPartPr>
              <p14:xfrm>
                <a:off x="5678251" y="5995403"/>
                <a:ext cx="51120" cy="197640"/>
              </p14:xfrm>
            </p:contentPart>
          </mc:Choice>
          <mc:Fallback xmlns="">
            <p:pic>
              <p:nvPicPr>
                <p:cNvPr id="114" name="Ink 113">
                  <a:extLst>
                    <a:ext uri="{FF2B5EF4-FFF2-40B4-BE49-F238E27FC236}">
                      <a16:creationId xmlns:a16="http://schemas.microsoft.com/office/drawing/2014/main" id="{F0CDDDBC-159E-1266-8A67-4E04375FB416}"/>
                    </a:ext>
                  </a:extLst>
                </p:cNvPr>
                <p:cNvPicPr/>
                <p:nvPr/>
              </p:nvPicPr>
              <p:blipFill>
                <a:blip r:embed="rId74"/>
                <a:stretch>
                  <a:fillRect/>
                </a:stretch>
              </p:blipFill>
              <p:spPr>
                <a:xfrm>
                  <a:off x="5660251" y="5977763"/>
                  <a:ext cx="86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5" name="Ink 114">
                  <a:extLst>
                    <a:ext uri="{FF2B5EF4-FFF2-40B4-BE49-F238E27FC236}">
                      <a16:creationId xmlns:a16="http://schemas.microsoft.com/office/drawing/2014/main" id="{804A995D-A87A-D3AA-0EEA-1DD01FE0DD23}"/>
                    </a:ext>
                  </a:extLst>
                </p14:cNvPr>
                <p14:cNvContentPartPr/>
                <p14:nvPr/>
              </p14:nvContentPartPr>
              <p14:xfrm>
                <a:off x="5747371" y="6050123"/>
                <a:ext cx="156960" cy="130680"/>
              </p14:xfrm>
            </p:contentPart>
          </mc:Choice>
          <mc:Fallback xmlns="">
            <p:pic>
              <p:nvPicPr>
                <p:cNvPr id="115" name="Ink 114">
                  <a:extLst>
                    <a:ext uri="{FF2B5EF4-FFF2-40B4-BE49-F238E27FC236}">
                      <a16:creationId xmlns:a16="http://schemas.microsoft.com/office/drawing/2014/main" id="{804A995D-A87A-D3AA-0EEA-1DD01FE0DD23}"/>
                    </a:ext>
                  </a:extLst>
                </p:cNvPr>
                <p:cNvPicPr/>
                <p:nvPr/>
              </p:nvPicPr>
              <p:blipFill>
                <a:blip r:embed="rId76"/>
                <a:stretch>
                  <a:fillRect/>
                </a:stretch>
              </p:blipFill>
              <p:spPr>
                <a:xfrm>
                  <a:off x="5729731" y="6032483"/>
                  <a:ext cx="192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6" name="Ink 115">
                  <a:extLst>
                    <a:ext uri="{FF2B5EF4-FFF2-40B4-BE49-F238E27FC236}">
                      <a16:creationId xmlns:a16="http://schemas.microsoft.com/office/drawing/2014/main" id="{B1AF5EF9-FB48-07DE-8E5A-D06D0928ABEE}"/>
                    </a:ext>
                  </a:extLst>
                </p14:cNvPr>
                <p14:cNvContentPartPr/>
                <p14:nvPr/>
              </p14:nvContentPartPr>
              <p14:xfrm>
                <a:off x="5988571" y="5824403"/>
                <a:ext cx="3600" cy="269640"/>
              </p14:xfrm>
            </p:contentPart>
          </mc:Choice>
          <mc:Fallback xmlns="">
            <p:pic>
              <p:nvPicPr>
                <p:cNvPr id="116" name="Ink 115">
                  <a:extLst>
                    <a:ext uri="{FF2B5EF4-FFF2-40B4-BE49-F238E27FC236}">
                      <a16:creationId xmlns:a16="http://schemas.microsoft.com/office/drawing/2014/main" id="{B1AF5EF9-FB48-07DE-8E5A-D06D0928ABEE}"/>
                    </a:ext>
                  </a:extLst>
                </p:cNvPr>
                <p:cNvPicPr/>
                <p:nvPr/>
              </p:nvPicPr>
              <p:blipFill>
                <a:blip r:embed="rId78"/>
                <a:stretch>
                  <a:fillRect/>
                </a:stretch>
              </p:blipFill>
              <p:spPr>
                <a:xfrm>
                  <a:off x="5970931" y="5806403"/>
                  <a:ext cx="392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7" name="Ink 116">
                  <a:extLst>
                    <a:ext uri="{FF2B5EF4-FFF2-40B4-BE49-F238E27FC236}">
                      <a16:creationId xmlns:a16="http://schemas.microsoft.com/office/drawing/2014/main" id="{AD581F26-47DA-52EA-0FE2-1A61E9AB1A21}"/>
                    </a:ext>
                  </a:extLst>
                </p14:cNvPr>
                <p14:cNvContentPartPr/>
                <p14:nvPr/>
              </p14:nvContentPartPr>
              <p14:xfrm>
                <a:off x="6081451" y="5906483"/>
                <a:ext cx="28800" cy="127800"/>
              </p14:xfrm>
            </p:contentPart>
          </mc:Choice>
          <mc:Fallback xmlns="">
            <p:pic>
              <p:nvPicPr>
                <p:cNvPr id="117" name="Ink 116">
                  <a:extLst>
                    <a:ext uri="{FF2B5EF4-FFF2-40B4-BE49-F238E27FC236}">
                      <a16:creationId xmlns:a16="http://schemas.microsoft.com/office/drawing/2014/main" id="{AD581F26-47DA-52EA-0FE2-1A61E9AB1A21}"/>
                    </a:ext>
                  </a:extLst>
                </p:cNvPr>
                <p:cNvPicPr/>
                <p:nvPr/>
              </p:nvPicPr>
              <p:blipFill>
                <a:blip r:embed="rId80"/>
                <a:stretch>
                  <a:fillRect/>
                </a:stretch>
              </p:blipFill>
              <p:spPr>
                <a:xfrm>
                  <a:off x="6063811" y="5888483"/>
                  <a:ext cx="64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8" name="Ink 117">
                  <a:extLst>
                    <a:ext uri="{FF2B5EF4-FFF2-40B4-BE49-F238E27FC236}">
                      <a16:creationId xmlns:a16="http://schemas.microsoft.com/office/drawing/2014/main" id="{87C84A4E-AF26-8B8F-92A8-BA7D0EC863DC}"/>
                    </a:ext>
                  </a:extLst>
                </p14:cNvPr>
                <p14:cNvContentPartPr/>
                <p14:nvPr/>
              </p14:nvContentPartPr>
              <p14:xfrm>
                <a:off x="6177571" y="5838803"/>
                <a:ext cx="132840" cy="289800"/>
              </p14:xfrm>
            </p:contentPart>
          </mc:Choice>
          <mc:Fallback xmlns="">
            <p:pic>
              <p:nvPicPr>
                <p:cNvPr id="118" name="Ink 117">
                  <a:extLst>
                    <a:ext uri="{FF2B5EF4-FFF2-40B4-BE49-F238E27FC236}">
                      <a16:creationId xmlns:a16="http://schemas.microsoft.com/office/drawing/2014/main" id="{87C84A4E-AF26-8B8F-92A8-BA7D0EC863DC}"/>
                    </a:ext>
                  </a:extLst>
                </p:cNvPr>
                <p:cNvPicPr/>
                <p:nvPr/>
              </p:nvPicPr>
              <p:blipFill>
                <a:blip r:embed="rId82"/>
                <a:stretch>
                  <a:fillRect/>
                </a:stretch>
              </p:blipFill>
              <p:spPr>
                <a:xfrm>
                  <a:off x="6159571" y="5820803"/>
                  <a:ext cx="168480" cy="325440"/>
                </a:xfrm>
                <a:prstGeom prst="rect">
                  <a:avLst/>
                </a:prstGeom>
              </p:spPr>
            </p:pic>
          </mc:Fallback>
        </mc:AlternateContent>
      </p:grpSp>
      <p:grpSp>
        <p:nvGrpSpPr>
          <p:cNvPr id="193" name="Group 192">
            <a:extLst>
              <a:ext uri="{FF2B5EF4-FFF2-40B4-BE49-F238E27FC236}">
                <a16:creationId xmlns:a16="http://schemas.microsoft.com/office/drawing/2014/main" id="{6F746F1C-6809-DA83-2F29-D06C229101DE}"/>
              </a:ext>
            </a:extLst>
          </p:cNvPr>
          <p:cNvGrpSpPr/>
          <p:nvPr/>
        </p:nvGrpSpPr>
        <p:grpSpPr>
          <a:xfrm>
            <a:off x="7261127" y="2133631"/>
            <a:ext cx="3702960" cy="1604160"/>
            <a:chOff x="8555536" y="2133631"/>
            <a:chExt cx="3702960" cy="1604160"/>
          </a:xfrm>
        </p:grpSpPr>
        <mc:AlternateContent xmlns:mc="http://schemas.openxmlformats.org/markup-compatibility/2006" xmlns:p14="http://schemas.microsoft.com/office/powerpoint/2010/main">
          <mc:Choice Requires="p14">
            <p:contentPart p14:bwMode="auto" r:id="rId155">
              <p14:nvContentPartPr>
                <p14:cNvPr id="119" name="Ink 118">
                  <a:extLst>
                    <a:ext uri="{FF2B5EF4-FFF2-40B4-BE49-F238E27FC236}">
                      <a16:creationId xmlns:a16="http://schemas.microsoft.com/office/drawing/2014/main" id="{C5562E4B-78A1-3D9F-0F53-DAC4026A2630}"/>
                    </a:ext>
                  </a:extLst>
                </p14:cNvPr>
                <p14:cNvContentPartPr/>
                <p14:nvPr/>
              </p14:nvContentPartPr>
              <p14:xfrm>
                <a:off x="8555536" y="2544751"/>
                <a:ext cx="226800" cy="281160"/>
              </p14:xfrm>
            </p:contentPart>
          </mc:Choice>
          <mc:Fallback xmlns="">
            <p:pic>
              <p:nvPicPr>
                <p:cNvPr id="119" name="Ink 118">
                  <a:extLst>
                    <a:ext uri="{FF2B5EF4-FFF2-40B4-BE49-F238E27FC236}">
                      <a16:creationId xmlns:a16="http://schemas.microsoft.com/office/drawing/2014/main" id="{C5562E4B-78A1-3D9F-0F53-DAC4026A2630}"/>
                    </a:ext>
                  </a:extLst>
                </p:cNvPr>
                <p:cNvPicPr/>
                <p:nvPr/>
              </p:nvPicPr>
              <p:blipFill>
                <a:blip r:embed="rId156"/>
                <a:stretch>
                  <a:fillRect/>
                </a:stretch>
              </p:blipFill>
              <p:spPr>
                <a:xfrm>
                  <a:off x="8537896" y="2527111"/>
                  <a:ext cx="2624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0" name="Ink 119">
                  <a:extLst>
                    <a:ext uri="{FF2B5EF4-FFF2-40B4-BE49-F238E27FC236}">
                      <a16:creationId xmlns:a16="http://schemas.microsoft.com/office/drawing/2014/main" id="{22967EC0-3E93-9FBB-2975-BCA19475A160}"/>
                    </a:ext>
                  </a:extLst>
                </p14:cNvPr>
                <p14:cNvContentPartPr/>
                <p14:nvPr/>
              </p14:nvContentPartPr>
              <p14:xfrm>
                <a:off x="8765056" y="2724751"/>
                <a:ext cx="109800" cy="231480"/>
              </p14:xfrm>
            </p:contentPart>
          </mc:Choice>
          <mc:Fallback xmlns="">
            <p:pic>
              <p:nvPicPr>
                <p:cNvPr id="120" name="Ink 119">
                  <a:extLst>
                    <a:ext uri="{FF2B5EF4-FFF2-40B4-BE49-F238E27FC236}">
                      <a16:creationId xmlns:a16="http://schemas.microsoft.com/office/drawing/2014/main" id="{22967EC0-3E93-9FBB-2975-BCA19475A160}"/>
                    </a:ext>
                  </a:extLst>
                </p:cNvPr>
                <p:cNvPicPr/>
                <p:nvPr/>
              </p:nvPicPr>
              <p:blipFill>
                <a:blip r:embed="rId158"/>
                <a:stretch>
                  <a:fillRect/>
                </a:stretch>
              </p:blipFill>
              <p:spPr>
                <a:xfrm>
                  <a:off x="8747416" y="2707111"/>
                  <a:ext cx="1454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2" name="Ink 121">
                  <a:extLst>
                    <a:ext uri="{FF2B5EF4-FFF2-40B4-BE49-F238E27FC236}">
                      <a16:creationId xmlns:a16="http://schemas.microsoft.com/office/drawing/2014/main" id="{82CD6803-7181-BE91-F9E4-EE8A3BA96F92}"/>
                    </a:ext>
                  </a:extLst>
                </p14:cNvPr>
                <p14:cNvContentPartPr/>
                <p14:nvPr/>
              </p14:nvContentPartPr>
              <p14:xfrm>
                <a:off x="9354736" y="2423431"/>
                <a:ext cx="9000" cy="155160"/>
              </p14:xfrm>
            </p:contentPart>
          </mc:Choice>
          <mc:Fallback xmlns="">
            <p:pic>
              <p:nvPicPr>
                <p:cNvPr id="122" name="Ink 121">
                  <a:extLst>
                    <a:ext uri="{FF2B5EF4-FFF2-40B4-BE49-F238E27FC236}">
                      <a16:creationId xmlns:a16="http://schemas.microsoft.com/office/drawing/2014/main" id="{82CD6803-7181-BE91-F9E4-EE8A3BA96F92}"/>
                    </a:ext>
                  </a:extLst>
                </p:cNvPr>
                <p:cNvPicPr/>
                <p:nvPr/>
              </p:nvPicPr>
              <p:blipFill>
                <a:blip r:embed="rId160"/>
                <a:stretch>
                  <a:fillRect/>
                </a:stretch>
              </p:blipFill>
              <p:spPr>
                <a:xfrm>
                  <a:off x="9337096" y="2405791"/>
                  <a:ext cx="446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3" name="Ink 122">
                  <a:extLst>
                    <a:ext uri="{FF2B5EF4-FFF2-40B4-BE49-F238E27FC236}">
                      <a16:creationId xmlns:a16="http://schemas.microsoft.com/office/drawing/2014/main" id="{51552577-8365-0137-CDE4-D44A90B334C2}"/>
                    </a:ext>
                  </a:extLst>
                </p14:cNvPr>
                <p14:cNvContentPartPr/>
                <p14:nvPr/>
              </p14:nvContentPartPr>
              <p14:xfrm>
                <a:off x="9231976" y="2646271"/>
                <a:ext cx="223200" cy="360"/>
              </p14:xfrm>
            </p:contentPart>
          </mc:Choice>
          <mc:Fallback xmlns="">
            <p:pic>
              <p:nvPicPr>
                <p:cNvPr id="123" name="Ink 122">
                  <a:extLst>
                    <a:ext uri="{FF2B5EF4-FFF2-40B4-BE49-F238E27FC236}">
                      <a16:creationId xmlns:a16="http://schemas.microsoft.com/office/drawing/2014/main" id="{51552577-8365-0137-CDE4-D44A90B334C2}"/>
                    </a:ext>
                  </a:extLst>
                </p:cNvPr>
                <p:cNvPicPr/>
                <p:nvPr/>
              </p:nvPicPr>
              <p:blipFill>
                <a:blip r:embed="rId162"/>
                <a:stretch>
                  <a:fillRect/>
                </a:stretch>
              </p:blipFill>
              <p:spPr>
                <a:xfrm>
                  <a:off x="9213976" y="2628631"/>
                  <a:ext cx="2588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4" name="Ink 123">
                  <a:extLst>
                    <a:ext uri="{FF2B5EF4-FFF2-40B4-BE49-F238E27FC236}">
                      <a16:creationId xmlns:a16="http://schemas.microsoft.com/office/drawing/2014/main" id="{76A6DAF2-FEF1-0C9D-01E6-513729EEE81E}"/>
                    </a:ext>
                  </a:extLst>
                </p14:cNvPr>
                <p14:cNvContentPartPr/>
                <p14:nvPr/>
              </p14:nvContentPartPr>
              <p14:xfrm>
                <a:off x="9317296" y="2730511"/>
                <a:ext cx="84240" cy="7560"/>
              </p14:xfrm>
            </p:contentPart>
          </mc:Choice>
          <mc:Fallback xmlns="">
            <p:pic>
              <p:nvPicPr>
                <p:cNvPr id="124" name="Ink 123">
                  <a:extLst>
                    <a:ext uri="{FF2B5EF4-FFF2-40B4-BE49-F238E27FC236}">
                      <a16:creationId xmlns:a16="http://schemas.microsoft.com/office/drawing/2014/main" id="{76A6DAF2-FEF1-0C9D-01E6-513729EEE81E}"/>
                    </a:ext>
                  </a:extLst>
                </p:cNvPr>
                <p:cNvPicPr/>
                <p:nvPr/>
              </p:nvPicPr>
              <p:blipFill>
                <a:blip r:embed="rId164"/>
                <a:stretch>
                  <a:fillRect/>
                </a:stretch>
              </p:blipFill>
              <p:spPr>
                <a:xfrm>
                  <a:off x="9299296" y="2712871"/>
                  <a:ext cx="119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5" name="Ink 124">
                  <a:extLst>
                    <a:ext uri="{FF2B5EF4-FFF2-40B4-BE49-F238E27FC236}">
                      <a16:creationId xmlns:a16="http://schemas.microsoft.com/office/drawing/2014/main" id="{8A066E2B-9B43-69CC-BE19-2058C3F9848C}"/>
                    </a:ext>
                  </a:extLst>
                </p14:cNvPr>
                <p14:cNvContentPartPr/>
                <p14:nvPr/>
              </p14:nvContentPartPr>
              <p14:xfrm>
                <a:off x="9258256" y="2743111"/>
                <a:ext cx="61920" cy="180720"/>
              </p14:xfrm>
            </p:contentPart>
          </mc:Choice>
          <mc:Fallback xmlns="">
            <p:pic>
              <p:nvPicPr>
                <p:cNvPr id="125" name="Ink 124">
                  <a:extLst>
                    <a:ext uri="{FF2B5EF4-FFF2-40B4-BE49-F238E27FC236}">
                      <a16:creationId xmlns:a16="http://schemas.microsoft.com/office/drawing/2014/main" id="{8A066E2B-9B43-69CC-BE19-2058C3F9848C}"/>
                    </a:ext>
                  </a:extLst>
                </p:cNvPr>
                <p:cNvPicPr/>
                <p:nvPr/>
              </p:nvPicPr>
              <p:blipFill>
                <a:blip r:embed="rId166"/>
                <a:stretch>
                  <a:fillRect/>
                </a:stretch>
              </p:blipFill>
              <p:spPr>
                <a:xfrm>
                  <a:off x="9240256" y="2725111"/>
                  <a:ext cx="975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6" name="Ink 125">
                  <a:extLst>
                    <a:ext uri="{FF2B5EF4-FFF2-40B4-BE49-F238E27FC236}">
                      <a16:creationId xmlns:a16="http://schemas.microsoft.com/office/drawing/2014/main" id="{C4E25A13-C195-B870-C1FB-CC51FB528918}"/>
                    </a:ext>
                  </a:extLst>
                </p14:cNvPr>
                <p14:cNvContentPartPr/>
                <p14:nvPr/>
              </p14:nvContentPartPr>
              <p14:xfrm>
                <a:off x="9341776" y="2821591"/>
                <a:ext cx="162720" cy="136440"/>
              </p14:xfrm>
            </p:contentPart>
          </mc:Choice>
          <mc:Fallback xmlns="">
            <p:pic>
              <p:nvPicPr>
                <p:cNvPr id="126" name="Ink 125">
                  <a:extLst>
                    <a:ext uri="{FF2B5EF4-FFF2-40B4-BE49-F238E27FC236}">
                      <a16:creationId xmlns:a16="http://schemas.microsoft.com/office/drawing/2014/main" id="{C4E25A13-C195-B870-C1FB-CC51FB528918}"/>
                    </a:ext>
                  </a:extLst>
                </p:cNvPr>
                <p:cNvPicPr/>
                <p:nvPr/>
              </p:nvPicPr>
              <p:blipFill>
                <a:blip r:embed="rId168"/>
                <a:stretch>
                  <a:fillRect/>
                </a:stretch>
              </p:blipFill>
              <p:spPr>
                <a:xfrm>
                  <a:off x="9323776" y="2803951"/>
                  <a:ext cx="198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7" name="Ink 126">
                  <a:extLst>
                    <a:ext uri="{FF2B5EF4-FFF2-40B4-BE49-F238E27FC236}">
                      <a16:creationId xmlns:a16="http://schemas.microsoft.com/office/drawing/2014/main" id="{BB6F7322-661B-1EB4-0FC5-5FD223D2BC2D}"/>
                    </a:ext>
                  </a:extLst>
                </p14:cNvPr>
                <p14:cNvContentPartPr/>
                <p14:nvPr/>
              </p14:nvContentPartPr>
              <p14:xfrm>
                <a:off x="9570016" y="2528911"/>
                <a:ext cx="244080" cy="319680"/>
              </p14:xfrm>
            </p:contentPart>
          </mc:Choice>
          <mc:Fallback xmlns="">
            <p:pic>
              <p:nvPicPr>
                <p:cNvPr id="127" name="Ink 126">
                  <a:extLst>
                    <a:ext uri="{FF2B5EF4-FFF2-40B4-BE49-F238E27FC236}">
                      <a16:creationId xmlns:a16="http://schemas.microsoft.com/office/drawing/2014/main" id="{BB6F7322-661B-1EB4-0FC5-5FD223D2BC2D}"/>
                    </a:ext>
                  </a:extLst>
                </p:cNvPr>
                <p:cNvPicPr/>
                <p:nvPr/>
              </p:nvPicPr>
              <p:blipFill>
                <a:blip r:embed="rId170"/>
                <a:stretch>
                  <a:fillRect/>
                </a:stretch>
              </p:blipFill>
              <p:spPr>
                <a:xfrm>
                  <a:off x="9552016" y="2511271"/>
                  <a:ext cx="2797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8" name="Ink 127">
                  <a:extLst>
                    <a:ext uri="{FF2B5EF4-FFF2-40B4-BE49-F238E27FC236}">
                      <a16:creationId xmlns:a16="http://schemas.microsoft.com/office/drawing/2014/main" id="{4F0BC044-5B45-2FDC-A24C-03C8D3C51D86}"/>
                    </a:ext>
                  </a:extLst>
                </p14:cNvPr>
                <p14:cNvContentPartPr/>
                <p14:nvPr/>
              </p14:nvContentPartPr>
              <p14:xfrm>
                <a:off x="9809776" y="2293111"/>
                <a:ext cx="41400" cy="131040"/>
              </p14:xfrm>
            </p:contentPart>
          </mc:Choice>
          <mc:Fallback xmlns="">
            <p:pic>
              <p:nvPicPr>
                <p:cNvPr id="128" name="Ink 127">
                  <a:extLst>
                    <a:ext uri="{FF2B5EF4-FFF2-40B4-BE49-F238E27FC236}">
                      <a16:creationId xmlns:a16="http://schemas.microsoft.com/office/drawing/2014/main" id="{4F0BC044-5B45-2FDC-A24C-03C8D3C51D86}"/>
                    </a:ext>
                  </a:extLst>
                </p:cNvPr>
                <p:cNvPicPr/>
                <p:nvPr/>
              </p:nvPicPr>
              <p:blipFill>
                <a:blip r:embed="rId172"/>
                <a:stretch>
                  <a:fillRect/>
                </a:stretch>
              </p:blipFill>
              <p:spPr>
                <a:xfrm>
                  <a:off x="9792136" y="2275111"/>
                  <a:ext cx="770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9" name="Ink 128">
                  <a:extLst>
                    <a:ext uri="{FF2B5EF4-FFF2-40B4-BE49-F238E27FC236}">
                      <a16:creationId xmlns:a16="http://schemas.microsoft.com/office/drawing/2014/main" id="{E6E99107-5380-4482-FE44-CF5D5E8EF33D}"/>
                    </a:ext>
                  </a:extLst>
                </p14:cNvPr>
                <p14:cNvContentPartPr/>
                <p14:nvPr/>
              </p14:nvContentPartPr>
              <p14:xfrm>
                <a:off x="9833176" y="2172151"/>
                <a:ext cx="6840" cy="3600"/>
              </p14:xfrm>
            </p:contentPart>
          </mc:Choice>
          <mc:Fallback xmlns="">
            <p:pic>
              <p:nvPicPr>
                <p:cNvPr id="129" name="Ink 128">
                  <a:extLst>
                    <a:ext uri="{FF2B5EF4-FFF2-40B4-BE49-F238E27FC236}">
                      <a16:creationId xmlns:a16="http://schemas.microsoft.com/office/drawing/2014/main" id="{E6E99107-5380-4482-FE44-CF5D5E8EF33D}"/>
                    </a:ext>
                  </a:extLst>
                </p:cNvPr>
                <p:cNvPicPr/>
                <p:nvPr/>
              </p:nvPicPr>
              <p:blipFill>
                <a:blip r:embed="rId174"/>
                <a:stretch>
                  <a:fillRect/>
                </a:stretch>
              </p:blipFill>
              <p:spPr>
                <a:xfrm>
                  <a:off x="9815536" y="2154511"/>
                  <a:ext cx="42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0" name="Ink 129">
                  <a:extLst>
                    <a:ext uri="{FF2B5EF4-FFF2-40B4-BE49-F238E27FC236}">
                      <a16:creationId xmlns:a16="http://schemas.microsoft.com/office/drawing/2014/main" id="{4BCCDE12-E5A9-39F2-E8C4-2ACA8082772B}"/>
                    </a:ext>
                  </a:extLst>
                </p14:cNvPr>
                <p14:cNvContentPartPr/>
                <p14:nvPr/>
              </p14:nvContentPartPr>
              <p14:xfrm>
                <a:off x="9909496" y="2245591"/>
                <a:ext cx="195120" cy="128160"/>
              </p14:xfrm>
            </p:contentPart>
          </mc:Choice>
          <mc:Fallback xmlns="">
            <p:pic>
              <p:nvPicPr>
                <p:cNvPr id="130" name="Ink 129">
                  <a:extLst>
                    <a:ext uri="{FF2B5EF4-FFF2-40B4-BE49-F238E27FC236}">
                      <a16:creationId xmlns:a16="http://schemas.microsoft.com/office/drawing/2014/main" id="{4BCCDE12-E5A9-39F2-E8C4-2ACA8082772B}"/>
                    </a:ext>
                  </a:extLst>
                </p:cNvPr>
                <p:cNvPicPr/>
                <p:nvPr/>
              </p:nvPicPr>
              <p:blipFill>
                <a:blip r:embed="rId176"/>
                <a:stretch>
                  <a:fillRect/>
                </a:stretch>
              </p:blipFill>
              <p:spPr>
                <a:xfrm>
                  <a:off x="9891496" y="2227951"/>
                  <a:ext cx="2307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1" name="Ink 130">
                  <a:extLst>
                    <a:ext uri="{FF2B5EF4-FFF2-40B4-BE49-F238E27FC236}">
                      <a16:creationId xmlns:a16="http://schemas.microsoft.com/office/drawing/2014/main" id="{1E70C3C2-4842-1365-CFB4-7E12CA084396}"/>
                    </a:ext>
                  </a:extLst>
                </p14:cNvPr>
                <p14:cNvContentPartPr/>
                <p14:nvPr/>
              </p14:nvContentPartPr>
              <p14:xfrm>
                <a:off x="9927496" y="2133631"/>
                <a:ext cx="105480" cy="388440"/>
              </p14:xfrm>
            </p:contentPart>
          </mc:Choice>
          <mc:Fallback xmlns="">
            <p:pic>
              <p:nvPicPr>
                <p:cNvPr id="131" name="Ink 130">
                  <a:extLst>
                    <a:ext uri="{FF2B5EF4-FFF2-40B4-BE49-F238E27FC236}">
                      <a16:creationId xmlns:a16="http://schemas.microsoft.com/office/drawing/2014/main" id="{1E70C3C2-4842-1365-CFB4-7E12CA084396}"/>
                    </a:ext>
                  </a:extLst>
                </p:cNvPr>
                <p:cNvPicPr/>
                <p:nvPr/>
              </p:nvPicPr>
              <p:blipFill>
                <a:blip r:embed="rId178"/>
                <a:stretch>
                  <a:fillRect/>
                </a:stretch>
              </p:blipFill>
              <p:spPr>
                <a:xfrm>
                  <a:off x="9909496" y="2115631"/>
                  <a:ext cx="1411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2" name="Ink 131">
                  <a:extLst>
                    <a:ext uri="{FF2B5EF4-FFF2-40B4-BE49-F238E27FC236}">
                      <a16:creationId xmlns:a16="http://schemas.microsoft.com/office/drawing/2014/main" id="{EA11466B-69F4-43DC-1472-8F4FDDF98B42}"/>
                    </a:ext>
                  </a:extLst>
                </p14:cNvPr>
                <p14:cNvContentPartPr/>
                <p14:nvPr/>
              </p14:nvContentPartPr>
              <p14:xfrm>
                <a:off x="10071136" y="2468791"/>
                <a:ext cx="3600" cy="13320"/>
              </p14:xfrm>
            </p:contentPart>
          </mc:Choice>
          <mc:Fallback xmlns="">
            <p:pic>
              <p:nvPicPr>
                <p:cNvPr id="132" name="Ink 131">
                  <a:extLst>
                    <a:ext uri="{FF2B5EF4-FFF2-40B4-BE49-F238E27FC236}">
                      <a16:creationId xmlns:a16="http://schemas.microsoft.com/office/drawing/2014/main" id="{EA11466B-69F4-43DC-1472-8F4FDDF98B42}"/>
                    </a:ext>
                  </a:extLst>
                </p:cNvPr>
                <p:cNvPicPr/>
                <p:nvPr/>
              </p:nvPicPr>
              <p:blipFill>
                <a:blip r:embed="rId180"/>
                <a:stretch>
                  <a:fillRect/>
                </a:stretch>
              </p:blipFill>
              <p:spPr>
                <a:xfrm>
                  <a:off x="10053496" y="2450791"/>
                  <a:ext cx="39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3" name="Ink 132">
                  <a:extLst>
                    <a:ext uri="{FF2B5EF4-FFF2-40B4-BE49-F238E27FC236}">
                      <a16:creationId xmlns:a16="http://schemas.microsoft.com/office/drawing/2014/main" id="{97AA9B55-F1A9-8630-D8D2-4DDE78AB87B6}"/>
                    </a:ext>
                  </a:extLst>
                </p14:cNvPr>
                <p14:cNvContentPartPr/>
                <p14:nvPr/>
              </p14:nvContentPartPr>
              <p14:xfrm>
                <a:off x="10041616" y="2468791"/>
                <a:ext cx="96120" cy="90720"/>
              </p14:xfrm>
            </p:contentPart>
          </mc:Choice>
          <mc:Fallback xmlns="">
            <p:pic>
              <p:nvPicPr>
                <p:cNvPr id="133" name="Ink 132">
                  <a:extLst>
                    <a:ext uri="{FF2B5EF4-FFF2-40B4-BE49-F238E27FC236}">
                      <a16:creationId xmlns:a16="http://schemas.microsoft.com/office/drawing/2014/main" id="{97AA9B55-F1A9-8630-D8D2-4DDE78AB87B6}"/>
                    </a:ext>
                  </a:extLst>
                </p:cNvPr>
                <p:cNvPicPr/>
                <p:nvPr/>
              </p:nvPicPr>
              <p:blipFill>
                <a:blip r:embed="rId182"/>
                <a:stretch>
                  <a:fillRect/>
                </a:stretch>
              </p:blipFill>
              <p:spPr>
                <a:xfrm>
                  <a:off x="10023976" y="2450791"/>
                  <a:ext cx="131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Ink 134">
                  <a:extLst>
                    <a:ext uri="{FF2B5EF4-FFF2-40B4-BE49-F238E27FC236}">
                      <a16:creationId xmlns:a16="http://schemas.microsoft.com/office/drawing/2014/main" id="{4403EFB2-B921-1534-F21E-E96F3D67651D}"/>
                    </a:ext>
                  </a:extLst>
                </p14:cNvPr>
                <p14:cNvContentPartPr/>
                <p14:nvPr/>
              </p14:nvContentPartPr>
              <p14:xfrm>
                <a:off x="10204336" y="2410831"/>
                <a:ext cx="87120" cy="519840"/>
              </p14:xfrm>
            </p:contentPart>
          </mc:Choice>
          <mc:Fallback xmlns="">
            <p:pic>
              <p:nvPicPr>
                <p:cNvPr id="135" name="Ink 134">
                  <a:extLst>
                    <a:ext uri="{FF2B5EF4-FFF2-40B4-BE49-F238E27FC236}">
                      <a16:creationId xmlns:a16="http://schemas.microsoft.com/office/drawing/2014/main" id="{4403EFB2-B921-1534-F21E-E96F3D67651D}"/>
                    </a:ext>
                  </a:extLst>
                </p:cNvPr>
                <p:cNvPicPr/>
                <p:nvPr/>
              </p:nvPicPr>
              <p:blipFill>
                <a:blip r:embed="rId184"/>
                <a:stretch>
                  <a:fillRect/>
                </a:stretch>
              </p:blipFill>
              <p:spPr>
                <a:xfrm>
                  <a:off x="10186696" y="2393191"/>
                  <a:ext cx="12276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6" name="Ink 135">
                  <a:extLst>
                    <a:ext uri="{FF2B5EF4-FFF2-40B4-BE49-F238E27FC236}">
                      <a16:creationId xmlns:a16="http://schemas.microsoft.com/office/drawing/2014/main" id="{4ACF31F4-3026-4DA2-7B4D-24342A52E8BB}"/>
                    </a:ext>
                  </a:extLst>
                </p14:cNvPr>
                <p14:cNvContentPartPr/>
                <p14:nvPr/>
              </p14:nvContentPartPr>
              <p14:xfrm>
                <a:off x="10478296" y="2411911"/>
                <a:ext cx="4680" cy="149400"/>
              </p14:xfrm>
            </p:contentPart>
          </mc:Choice>
          <mc:Fallback xmlns="">
            <p:pic>
              <p:nvPicPr>
                <p:cNvPr id="136" name="Ink 135">
                  <a:extLst>
                    <a:ext uri="{FF2B5EF4-FFF2-40B4-BE49-F238E27FC236}">
                      <a16:creationId xmlns:a16="http://schemas.microsoft.com/office/drawing/2014/main" id="{4ACF31F4-3026-4DA2-7B4D-24342A52E8BB}"/>
                    </a:ext>
                  </a:extLst>
                </p:cNvPr>
                <p:cNvPicPr/>
                <p:nvPr/>
              </p:nvPicPr>
              <p:blipFill>
                <a:blip r:embed="rId186"/>
                <a:stretch>
                  <a:fillRect/>
                </a:stretch>
              </p:blipFill>
              <p:spPr>
                <a:xfrm>
                  <a:off x="10460656" y="2393911"/>
                  <a:ext cx="40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7" name="Ink 136">
                  <a:extLst>
                    <a:ext uri="{FF2B5EF4-FFF2-40B4-BE49-F238E27FC236}">
                      <a16:creationId xmlns:a16="http://schemas.microsoft.com/office/drawing/2014/main" id="{463D8412-0267-65BC-5F98-CF6A98A8262D}"/>
                    </a:ext>
                  </a:extLst>
                </p14:cNvPr>
                <p14:cNvContentPartPr/>
                <p14:nvPr/>
              </p14:nvContentPartPr>
              <p14:xfrm>
                <a:off x="10367776" y="2614951"/>
                <a:ext cx="207000" cy="22680"/>
              </p14:xfrm>
            </p:contentPart>
          </mc:Choice>
          <mc:Fallback xmlns="">
            <p:pic>
              <p:nvPicPr>
                <p:cNvPr id="137" name="Ink 136">
                  <a:extLst>
                    <a:ext uri="{FF2B5EF4-FFF2-40B4-BE49-F238E27FC236}">
                      <a16:creationId xmlns:a16="http://schemas.microsoft.com/office/drawing/2014/main" id="{463D8412-0267-65BC-5F98-CF6A98A8262D}"/>
                    </a:ext>
                  </a:extLst>
                </p:cNvPr>
                <p:cNvPicPr/>
                <p:nvPr/>
              </p:nvPicPr>
              <p:blipFill>
                <a:blip r:embed="rId188"/>
                <a:stretch>
                  <a:fillRect/>
                </a:stretch>
              </p:blipFill>
              <p:spPr>
                <a:xfrm>
                  <a:off x="10350136" y="2596951"/>
                  <a:ext cx="2426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8" name="Ink 137">
                  <a:extLst>
                    <a:ext uri="{FF2B5EF4-FFF2-40B4-BE49-F238E27FC236}">
                      <a16:creationId xmlns:a16="http://schemas.microsoft.com/office/drawing/2014/main" id="{014ACFAF-6B72-3A19-61D2-46529B983D15}"/>
                    </a:ext>
                  </a:extLst>
                </p14:cNvPr>
                <p14:cNvContentPartPr/>
                <p14:nvPr/>
              </p14:nvContentPartPr>
              <p14:xfrm>
                <a:off x="10416736" y="2704951"/>
                <a:ext cx="162720" cy="25920"/>
              </p14:xfrm>
            </p:contentPart>
          </mc:Choice>
          <mc:Fallback xmlns="">
            <p:pic>
              <p:nvPicPr>
                <p:cNvPr id="138" name="Ink 137">
                  <a:extLst>
                    <a:ext uri="{FF2B5EF4-FFF2-40B4-BE49-F238E27FC236}">
                      <a16:creationId xmlns:a16="http://schemas.microsoft.com/office/drawing/2014/main" id="{014ACFAF-6B72-3A19-61D2-46529B983D15}"/>
                    </a:ext>
                  </a:extLst>
                </p:cNvPr>
                <p:cNvPicPr/>
                <p:nvPr/>
              </p:nvPicPr>
              <p:blipFill>
                <a:blip r:embed="rId190"/>
                <a:stretch>
                  <a:fillRect/>
                </a:stretch>
              </p:blipFill>
              <p:spPr>
                <a:xfrm>
                  <a:off x="10398736" y="2687311"/>
                  <a:ext cx="1983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9" name="Ink 138">
                  <a:extLst>
                    <a:ext uri="{FF2B5EF4-FFF2-40B4-BE49-F238E27FC236}">
                      <a16:creationId xmlns:a16="http://schemas.microsoft.com/office/drawing/2014/main" id="{D676C094-0492-A09F-77E6-04F65C1AC82F}"/>
                    </a:ext>
                  </a:extLst>
                </p14:cNvPr>
                <p14:cNvContentPartPr/>
                <p14:nvPr/>
              </p14:nvContentPartPr>
              <p14:xfrm>
                <a:off x="10417456" y="2749231"/>
                <a:ext cx="34200" cy="163440"/>
              </p14:xfrm>
            </p:contentPart>
          </mc:Choice>
          <mc:Fallback xmlns="">
            <p:pic>
              <p:nvPicPr>
                <p:cNvPr id="139" name="Ink 138">
                  <a:extLst>
                    <a:ext uri="{FF2B5EF4-FFF2-40B4-BE49-F238E27FC236}">
                      <a16:creationId xmlns:a16="http://schemas.microsoft.com/office/drawing/2014/main" id="{D676C094-0492-A09F-77E6-04F65C1AC82F}"/>
                    </a:ext>
                  </a:extLst>
                </p:cNvPr>
                <p:cNvPicPr/>
                <p:nvPr/>
              </p:nvPicPr>
              <p:blipFill>
                <a:blip r:embed="rId192"/>
                <a:stretch>
                  <a:fillRect/>
                </a:stretch>
              </p:blipFill>
              <p:spPr>
                <a:xfrm>
                  <a:off x="10399816" y="2731231"/>
                  <a:ext cx="69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0" name="Ink 139">
                  <a:extLst>
                    <a:ext uri="{FF2B5EF4-FFF2-40B4-BE49-F238E27FC236}">
                      <a16:creationId xmlns:a16="http://schemas.microsoft.com/office/drawing/2014/main" id="{E5404A35-ADF4-8F6A-5FC2-5BFD30F536A5}"/>
                    </a:ext>
                  </a:extLst>
                </p14:cNvPr>
                <p14:cNvContentPartPr/>
                <p14:nvPr/>
              </p14:nvContentPartPr>
              <p14:xfrm>
                <a:off x="10486216" y="2820871"/>
                <a:ext cx="144360" cy="112680"/>
              </p14:xfrm>
            </p:contentPart>
          </mc:Choice>
          <mc:Fallback xmlns="">
            <p:pic>
              <p:nvPicPr>
                <p:cNvPr id="140" name="Ink 139">
                  <a:extLst>
                    <a:ext uri="{FF2B5EF4-FFF2-40B4-BE49-F238E27FC236}">
                      <a16:creationId xmlns:a16="http://schemas.microsoft.com/office/drawing/2014/main" id="{E5404A35-ADF4-8F6A-5FC2-5BFD30F536A5}"/>
                    </a:ext>
                  </a:extLst>
                </p:cNvPr>
                <p:cNvPicPr/>
                <p:nvPr/>
              </p:nvPicPr>
              <p:blipFill>
                <a:blip r:embed="rId194"/>
                <a:stretch>
                  <a:fillRect/>
                </a:stretch>
              </p:blipFill>
              <p:spPr>
                <a:xfrm>
                  <a:off x="10468216" y="2803231"/>
                  <a:ext cx="180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1" name="Ink 140">
                  <a:extLst>
                    <a:ext uri="{FF2B5EF4-FFF2-40B4-BE49-F238E27FC236}">
                      <a16:creationId xmlns:a16="http://schemas.microsoft.com/office/drawing/2014/main" id="{8C9498D6-D632-9392-7681-44FEE4ECC251}"/>
                    </a:ext>
                  </a:extLst>
                </p14:cNvPr>
                <p14:cNvContentPartPr/>
                <p14:nvPr/>
              </p14:nvContentPartPr>
              <p14:xfrm>
                <a:off x="10682776" y="2457271"/>
                <a:ext cx="56520" cy="330480"/>
              </p14:xfrm>
            </p:contentPart>
          </mc:Choice>
          <mc:Fallback xmlns="">
            <p:pic>
              <p:nvPicPr>
                <p:cNvPr id="141" name="Ink 140">
                  <a:extLst>
                    <a:ext uri="{FF2B5EF4-FFF2-40B4-BE49-F238E27FC236}">
                      <a16:creationId xmlns:a16="http://schemas.microsoft.com/office/drawing/2014/main" id="{8C9498D6-D632-9392-7681-44FEE4ECC251}"/>
                    </a:ext>
                  </a:extLst>
                </p:cNvPr>
                <p:cNvPicPr/>
                <p:nvPr/>
              </p:nvPicPr>
              <p:blipFill>
                <a:blip r:embed="rId196"/>
                <a:stretch>
                  <a:fillRect/>
                </a:stretch>
              </p:blipFill>
              <p:spPr>
                <a:xfrm>
                  <a:off x="10665136" y="2439271"/>
                  <a:ext cx="921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2" name="Ink 141">
                  <a:extLst>
                    <a:ext uri="{FF2B5EF4-FFF2-40B4-BE49-F238E27FC236}">
                      <a16:creationId xmlns:a16="http://schemas.microsoft.com/office/drawing/2014/main" id="{7F9E6A9D-E7E9-9398-2903-3E952DB39E7A}"/>
                    </a:ext>
                  </a:extLst>
                </p14:cNvPr>
                <p14:cNvContentPartPr/>
                <p14:nvPr/>
              </p14:nvContentPartPr>
              <p14:xfrm>
                <a:off x="10808416" y="2607031"/>
                <a:ext cx="136800" cy="131400"/>
              </p14:xfrm>
            </p:contentPart>
          </mc:Choice>
          <mc:Fallback xmlns="">
            <p:pic>
              <p:nvPicPr>
                <p:cNvPr id="142" name="Ink 141">
                  <a:extLst>
                    <a:ext uri="{FF2B5EF4-FFF2-40B4-BE49-F238E27FC236}">
                      <a16:creationId xmlns:a16="http://schemas.microsoft.com/office/drawing/2014/main" id="{7F9E6A9D-E7E9-9398-2903-3E952DB39E7A}"/>
                    </a:ext>
                  </a:extLst>
                </p:cNvPr>
                <p:cNvPicPr/>
                <p:nvPr/>
              </p:nvPicPr>
              <p:blipFill>
                <a:blip r:embed="rId198"/>
                <a:stretch>
                  <a:fillRect/>
                </a:stretch>
              </p:blipFill>
              <p:spPr>
                <a:xfrm>
                  <a:off x="10790416" y="2589031"/>
                  <a:ext cx="172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3" name="Ink 142">
                  <a:extLst>
                    <a:ext uri="{FF2B5EF4-FFF2-40B4-BE49-F238E27FC236}">
                      <a16:creationId xmlns:a16="http://schemas.microsoft.com/office/drawing/2014/main" id="{3FDD06D7-6161-D6EF-EBB3-40A1BE8B56F8}"/>
                    </a:ext>
                  </a:extLst>
                </p14:cNvPr>
                <p14:cNvContentPartPr/>
                <p14:nvPr/>
              </p14:nvContentPartPr>
              <p14:xfrm>
                <a:off x="11008576" y="2561671"/>
                <a:ext cx="110520" cy="212760"/>
              </p14:xfrm>
            </p:contentPart>
          </mc:Choice>
          <mc:Fallback xmlns="">
            <p:pic>
              <p:nvPicPr>
                <p:cNvPr id="143" name="Ink 142">
                  <a:extLst>
                    <a:ext uri="{FF2B5EF4-FFF2-40B4-BE49-F238E27FC236}">
                      <a16:creationId xmlns:a16="http://schemas.microsoft.com/office/drawing/2014/main" id="{3FDD06D7-6161-D6EF-EBB3-40A1BE8B56F8}"/>
                    </a:ext>
                  </a:extLst>
                </p:cNvPr>
                <p:cNvPicPr/>
                <p:nvPr/>
              </p:nvPicPr>
              <p:blipFill>
                <a:blip r:embed="rId200"/>
                <a:stretch>
                  <a:fillRect/>
                </a:stretch>
              </p:blipFill>
              <p:spPr>
                <a:xfrm>
                  <a:off x="10990576" y="2544031"/>
                  <a:ext cx="1461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4" name="Ink 143">
                  <a:extLst>
                    <a:ext uri="{FF2B5EF4-FFF2-40B4-BE49-F238E27FC236}">
                      <a16:creationId xmlns:a16="http://schemas.microsoft.com/office/drawing/2014/main" id="{807CB237-CE84-DED8-BE06-45A44664346B}"/>
                    </a:ext>
                  </a:extLst>
                </p14:cNvPr>
                <p14:cNvContentPartPr/>
                <p14:nvPr/>
              </p14:nvContentPartPr>
              <p14:xfrm>
                <a:off x="11277496" y="2604871"/>
                <a:ext cx="129960" cy="11880"/>
              </p14:xfrm>
            </p:contentPart>
          </mc:Choice>
          <mc:Fallback xmlns="">
            <p:pic>
              <p:nvPicPr>
                <p:cNvPr id="144" name="Ink 143">
                  <a:extLst>
                    <a:ext uri="{FF2B5EF4-FFF2-40B4-BE49-F238E27FC236}">
                      <a16:creationId xmlns:a16="http://schemas.microsoft.com/office/drawing/2014/main" id="{807CB237-CE84-DED8-BE06-45A44664346B}"/>
                    </a:ext>
                  </a:extLst>
                </p:cNvPr>
                <p:cNvPicPr/>
                <p:nvPr/>
              </p:nvPicPr>
              <p:blipFill>
                <a:blip r:embed="rId202"/>
                <a:stretch>
                  <a:fillRect/>
                </a:stretch>
              </p:blipFill>
              <p:spPr>
                <a:xfrm>
                  <a:off x="11259856" y="2586871"/>
                  <a:ext cx="165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5" name="Ink 144">
                  <a:extLst>
                    <a:ext uri="{FF2B5EF4-FFF2-40B4-BE49-F238E27FC236}">
                      <a16:creationId xmlns:a16="http://schemas.microsoft.com/office/drawing/2014/main" id="{7A2D6F57-F16D-42FB-4965-BA3BD686554A}"/>
                    </a:ext>
                  </a:extLst>
                </p14:cNvPr>
                <p14:cNvContentPartPr/>
                <p14:nvPr/>
              </p14:nvContentPartPr>
              <p14:xfrm>
                <a:off x="11342656" y="2518111"/>
                <a:ext cx="23400" cy="196200"/>
              </p14:xfrm>
            </p:contentPart>
          </mc:Choice>
          <mc:Fallback xmlns="">
            <p:pic>
              <p:nvPicPr>
                <p:cNvPr id="145" name="Ink 144">
                  <a:extLst>
                    <a:ext uri="{FF2B5EF4-FFF2-40B4-BE49-F238E27FC236}">
                      <a16:creationId xmlns:a16="http://schemas.microsoft.com/office/drawing/2014/main" id="{7A2D6F57-F16D-42FB-4965-BA3BD686554A}"/>
                    </a:ext>
                  </a:extLst>
                </p:cNvPr>
                <p:cNvPicPr/>
                <p:nvPr/>
              </p:nvPicPr>
              <p:blipFill>
                <a:blip r:embed="rId204"/>
                <a:stretch>
                  <a:fillRect/>
                </a:stretch>
              </p:blipFill>
              <p:spPr>
                <a:xfrm>
                  <a:off x="11325016" y="2500471"/>
                  <a:ext cx="59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6" name="Ink 145">
                  <a:extLst>
                    <a:ext uri="{FF2B5EF4-FFF2-40B4-BE49-F238E27FC236}">
                      <a16:creationId xmlns:a16="http://schemas.microsoft.com/office/drawing/2014/main" id="{BB20F1EA-C4B3-0A03-78F8-C69AD3BE96CA}"/>
                    </a:ext>
                  </a:extLst>
                </p14:cNvPr>
                <p14:cNvContentPartPr/>
                <p14:nvPr/>
              </p14:nvContentPartPr>
              <p14:xfrm>
                <a:off x="11634616" y="2380231"/>
                <a:ext cx="21600" cy="149400"/>
              </p14:xfrm>
            </p:contentPart>
          </mc:Choice>
          <mc:Fallback xmlns="">
            <p:pic>
              <p:nvPicPr>
                <p:cNvPr id="146" name="Ink 145">
                  <a:extLst>
                    <a:ext uri="{FF2B5EF4-FFF2-40B4-BE49-F238E27FC236}">
                      <a16:creationId xmlns:a16="http://schemas.microsoft.com/office/drawing/2014/main" id="{BB20F1EA-C4B3-0A03-78F8-C69AD3BE96CA}"/>
                    </a:ext>
                  </a:extLst>
                </p:cNvPr>
                <p:cNvPicPr/>
                <p:nvPr/>
              </p:nvPicPr>
              <p:blipFill>
                <a:blip r:embed="rId206"/>
                <a:stretch>
                  <a:fillRect/>
                </a:stretch>
              </p:blipFill>
              <p:spPr>
                <a:xfrm>
                  <a:off x="11616976" y="2362231"/>
                  <a:ext cx="57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7" name="Ink 146">
                  <a:extLst>
                    <a:ext uri="{FF2B5EF4-FFF2-40B4-BE49-F238E27FC236}">
                      <a16:creationId xmlns:a16="http://schemas.microsoft.com/office/drawing/2014/main" id="{6B86B405-BC85-1579-4760-285081B8D31D}"/>
                    </a:ext>
                  </a:extLst>
                </p14:cNvPr>
                <p14:cNvContentPartPr/>
                <p14:nvPr/>
              </p14:nvContentPartPr>
              <p14:xfrm>
                <a:off x="11518336" y="2574991"/>
                <a:ext cx="139680" cy="9000"/>
              </p14:xfrm>
            </p:contentPart>
          </mc:Choice>
          <mc:Fallback xmlns="">
            <p:pic>
              <p:nvPicPr>
                <p:cNvPr id="147" name="Ink 146">
                  <a:extLst>
                    <a:ext uri="{FF2B5EF4-FFF2-40B4-BE49-F238E27FC236}">
                      <a16:creationId xmlns:a16="http://schemas.microsoft.com/office/drawing/2014/main" id="{6B86B405-BC85-1579-4760-285081B8D31D}"/>
                    </a:ext>
                  </a:extLst>
                </p:cNvPr>
                <p:cNvPicPr/>
                <p:nvPr/>
              </p:nvPicPr>
              <p:blipFill>
                <a:blip r:embed="rId208"/>
                <a:stretch>
                  <a:fillRect/>
                </a:stretch>
              </p:blipFill>
              <p:spPr>
                <a:xfrm>
                  <a:off x="11500336" y="2556991"/>
                  <a:ext cx="175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8" name="Ink 147">
                  <a:extLst>
                    <a:ext uri="{FF2B5EF4-FFF2-40B4-BE49-F238E27FC236}">
                      <a16:creationId xmlns:a16="http://schemas.microsoft.com/office/drawing/2014/main" id="{12A8F825-80DE-9709-238D-A9FAB7EF7882}"/>
                    </a:ext>
                  </a:extLst>
                </p14:cNvPr>
                <p14:cNvContentPartPr/>
                <p14:nvPr/>
              </p14:nvContentPartPr>
              <p14:xfrm>
                <a:off x="11529496" y="2658151"/>
                <a:ext cx="126720" cy="28800"/>
              </p14:xfrm>
            </p:contentPart>
          </mc:Choice>
          <mc:Fallback xmlns="">
            <p:pic>
              <p:nvPicPr>
                <p:cNvPr id="148" name="Ink 147">
                  <a:extLst>
                    <a:ext uri="{FF2B5EF4-FFF2-40B4-BE49-F238E27FC236}">
                      <a16:creationId xmlns:a16="http://schemas.microsoft.com/office/drawing/2014/main" id="{12A8F825-80DE-9709-238D-A9FAB7EF7882}"/>
                    </a:ext>
                  </a:extLst>
                </p:cNvPr>
                <p:cNvPicPr/>
                <p:nvPr/>
              </p:nvPicPr>
              <p:blipFill>
                <a:blip r:embed="rId210"/>
                <a:stretch>
                  <a:fillRect/>
                </a:stretch>
              </p:blipFill>
              <p:spPr>
                <a:xfrm>
                  <a:off x="11511496" y="2640151"/>
                  <a:ext cx="1623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9" name="Ink 148">
                  <a:extLst>
                    <a:ext uri="{FF2B5EF4-FFF2-40B4-BE49-F238E27FC236}">
                      <a16:creationId xmlns:a16="http://schemas.microsoft.com/office/drawing/2014/main" id="{22BB41E2-A5F7-EEA4-068F-E8C59F1991C2}"/>
                    </a:ext>
                  </a:extLst>
                </p14:cNvPr>
                <p14:cNvContentPartPr/>
                <p14:nvPr/>
              </p14:nvContentPartPr>
              <p14:xfrm>
                <a:off x="11481256" y="2704591"/>
                <a:ext cx="47160" cy="191880"/>
              </p14:xfrm>
            </p:contentPart>
          </mc:Choice>
          <mc:Fallback xmlns="">
            <p:pic>
              <p:nvPicPr>
                <p:cNvPr id="149" name="Ink 148">
                  <a:extLst>
                    <a:ext uri="{FF2B5EF4-FFF2-40B4-BE49-F238E27FC236}">
                      <a16:creationId xmlns:a16="http://schemas.microsoft.com/office/drawing/2014/main" id="{22BB41E2-A5F7-EEA4-068F-E8C59F1991C2}"/>
                    </a:ext>
                  </a:extLst>
                </p:cNvPr>
                <p:cNvPicPr/>
                <p:nvPr/>
              </p:nvPicPr>
              <p:blipFill>
                <a:blip r:embed="rId212"/>
                <a:stretch>
                  <a:fillRect/>
                </a:stretch>
              </p:blipFill>
              <p:spPr>
                <a:xfrm>
                  <a:off x="11463616" y="2686951"/>
                  <a:ext cx="828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0" name="Ink 149">
                  <a:extLst>
                    <a:ext uri="{FF2B5EF4-FFF2-40B4-BE49-F238E27FC236}">
                      <a16:creationId xmlns:a16="http://schemas.microsoft.com/office/drawing/2014/main" id="{CBCDFF09-CF1E-D09F-9F42-4D93C1D4E296}"/>
                    </a:ext>
                  </a:extLst>
                </p14:cNvPr>
                <p14:cNvContentPartPr/>
                <p14:nvPr/>
              </p14:nvContentPartPr>
              <p14:xfrm>
                <a:off x="11524456" y="2783071"/>
                <a:ext cx="172800" cy="130320"/>
              </p14:xfrm>
            </p:contentPart>
          </mc:Choice>
          <mc:Fallback xmlns="">
            <p:pic>
              <p:nvPicPr>
                <p:cNvPr id="150" name="Ink 149">
                  <a:extLst>
                    <a:ext uri="{FF2B5EF4-FFF2-40B4-BE49-F238E27FC236}">
                      <a16:creationId xmlns:a16="http://schemas.microsoft.com/office/drawing/2014/main" id="{CBCDFF09-CF1E-D09F-9F42-4D93C1D4E296}"/>
                    </a:ext>
                  </a:extLst>
                </p:cNvPr>
                <p:cNvPicPr/>
                <p:nvPr/>
              </p:nvPicPr>
              <p:blipFill>
                <a:blip r:embed="rId214"/>
                <a:stretch>
                  <a:fillRect/>
                </a:stretch>
              </p:blipFill>
              <p:spPr>
                <a:xfrm>
                  <a:off x="11506456" y="2765431"/>
                  <a:ext cx="208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1" name="Ink 150">
                  <a:extLst>
                    <a:ext uri="{FF2B5EF4-FFF2-40B4-BE49-F238E27FC236}">
                      <a16:creationId xmlns:a16="http://schemas.microsoft.com/office/drawing/2014/main" id="{335FDD7F-0A59-781F-B8E1-453379FFC776}"/>
                    </a:ext>
                  </a:extLst>
                </p14:cNvPr>
                <p14:cNvContentPartPr/>
                <p14:nvPr/>
              </p14:nvContentPartPr>
              <p14:xfrm>
                <a:off x="11787616" y="2445031"/>
                <a:ext cx="12960" cy="298800"/>
              </p14:xfrm>
            </p:contentPart>
          </mc:Choice>
          <mc:Fallback xmlns="">
            <p:pic>
              <p:nvPicPr>
                <p:cNvPr id="151" name="Ink 150">
                  <a:extLst>
                    <a:ext uri="{FF2B5EF4-FFF2-40B4-BE49-F238E27FC236}">
                      <a16:creationId xmlns:a16="http://schemas.microsoft.com/office/drawing/2014/main" id="{335FDD7F-0A59-781F-B8E1-453379FFC776}"/>
                    </a:ext>
                  </a:extLst>
                </p:cNvPr>
                <p:cNvPicPr/>
                <p:nvPr/>
              </p:nvPicPr>
              <p:blipFill>
                <a:blip r:embed="rId216"/>
                <a:stretch>
                  <a:fillRect/>
                </a:stretch>
              </p:blipFill>
              <p:spPr>
                <a:xfrm>
                  <a:off x="11769616" y="2427031"/>
                  <a:ext cx="486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2" name="Ink 151">
                  <a:extLst>
                    <a:ext uri="{FF2B5EF4-FFF2-40B4-BE49-F238E27FC236}">
                      <a16:creationId xmlns:a16="http://schemas.microsoft.com/office/drawing/2014/main" id="{71368747-63E4-ADBF-EF46-F76F17A25C7B}"/>
                    </a:ext>
                  </a:extLst>
                </p14:cNvPr>
                <p14:cNvContentPartPr/>
                <p14:nvPr/>
              </p14:nvContentPartPr>
              <p14:xfrm>
                <a:off x="11913256" y="2518471"/>
                <a:ext cx="3600" cy="179640"/>
              </p14:xfrm>
            </p:contentPart>
          </mc:Choice>
          <mc:Fallback xmlns="">
            <p:pic>
              <p:nvPicPr>
                <p:cNvPr id="152" name="Ink 151">
                  <a:extLst>
                    <a:ext uri="{FF2B5EF4-FFF2-40B4-BE49-F238E27FC236}">
                      <a16:creationId xmlns:a16="http://schemas.microsoft.com/office/drawing/2014/main" id="{71368747-63E4-ADBF-EF46-F76F17A25C7B}"/>
                    </a:ext>
                  </a:extLst>
                </p:cNvPr>
                <p:cNvPicPr/>
                <p:nvPr/>
              </p:nvPicPr>
              <p:blipFill>
                <a:blip r:embed="rId218"/>
                <a:stretch>
                  <a:fillRect/>
                </a:stretch>
              </p:blipFill>
              <p:spPr>
                <a:xfrm>
                  <a:off x="11895256" y="2500831"/>
                  <a:ext cx="392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3" name="Ink 152">
                  <a:extLst>
                    <a:ext uri="{FF2B5EF4-FFF2-40B4-BE49-F238E27FC236}">
                      <a16:creationId xmlns:a16="http://schemas.microsoft.com/office/drawing/2014/main" id="{EDFBFD15-79E9-0B92-1C65-A976EFAC71F0}"/>
                    </a:ext>
                  </a:extLst>
                </p14:cNvPr>
                <p14:cNvContentPartPr/>
                <p14:nvPr/>
              </p14:nvContentPartPr>
              <p14:xfrm>
                <a:off x="11989576" y="2471311"/>
                <a:ext cx="124920" cy="208440"/>
              </p14:xfrm>
            </p:contentPart>
          </mc:Choice>
          <mc:Fallback xmlns="">
            <p:pic>
              <p:nvPicPr>
                <p:cNvPr id="153" name="Ink 152">
                  <a:extLst>
                    <a:ext uri="{FF2B5EF4-FFF2-40B4-BE49-F238E27FC236}">
                      <a16:creationId xmlns:a16="http://schemas.microsoft.com/office/drawing/2014/main" id="{EDFBFD15-79E9-0B92-1C65-A976EFAC71F0}"/>
                    </a:ext>
                  </a:extLst>
                </p:cNvPr>
                <p:cNvPicPr/>
                <p:nvPr/>
              </p:nvPicPr>
              <p:blipFill>
                <a:blip r:embed="rId220"/>
                <a:stretch>
                  <a:fillRect/>
                </a:stretch>
              </p:blipFill>
              <p:spPr>
                <a:xfrm>
                  <a:off x="11971936" y="2453311"/>
                  <a:ext cx="1605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4" name="Ink 153">
                  <a:extLst>
                    <a:ext uri="{FF2B5EF4-FFF2-40B4-BE49-F238E27FC236}">
                      <a16:creationId xmlns:a16="http://schemas.microsoft.com/office/drawing/2014/main" id="{1001CBFF-A1C4-A2EE-CA16-7FBB7FC206CC}"/>
                    </a:ext>
                  </a:extLst>
                </p14:cNvPr>
                <p14:cNvContentPartPr/>
                <p14:nvPr/>
              </p14:nvContentPartPr>
              <p14:xfrm>
                <a:off x="12110176" y="2361151"/>
                <a:ext cx="129240" cy="506880"/>
              </p14:xfrm>
            </p:contentPart>
          </mc:Choice>
          <mc:Fallback xmlns="">
            <p:pic>
              <p:nvPicPr>
                <p:cNvPr id="154" name="Ink 153">
                  <a:extLst>
                    <a:ext uri="{FF2B5EF4-FFF2-40B4-BE49-F238E27FC236}">
                      <a16:creationId xmlns:a16="http://schemas.microsoft.com/office/drawing/2014/main" id="{1001CBFF-A1C4-A2EE-CA16-7FBB7FC206CC}"/>
                    </a:ext>
                  </a:extLst>
                </p:cNvPr>
                <p:cNvPicPr/>
                <p:nvPr/>
              </p:nvPicPr>
              <p:blipFill>
                <a:blip r:embed="rId222"/>
                <a:stretch>
                  <a:fillRect/>
                </a:stretch>
              </p:blipFill>
              <p:spPr>
                <a:xfrm>
                  <a:off x="12092536" y="2343511"/>
                  <a:ext cx="16488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7" name="Ink 156">
                  <a:extLst>
                    <a:ext uri="{FF2B5EF4-FFF2-40B4-BE49-F238E27FC236}">
                      <a16:creationId xmlns:a16="http://schemas.microsoft.com/office/drawing/2014/main" id="{BC36BB85-D23D-DF29-D9A8-F27D9C0A63A4}"/>
                    </a:ext>
                  </a:extLst>
                </p14:cNvPr>
                <p14:cNvContentPartPr/>
                <p14:nvPr/>
              </p14:nvContentPartPr>
              <p14:xfrm>
                <a:off x="8922736" y="3323071"/>
                <a:ext cx="235440" cy="24480"/>
              </p14:xfrm>
            </p:contentPart>
          </mc:Choice>
          <mc:Fallback xmlns="">
            <p:pic>
              <p:nvPicPr>
                <p:cNvPr id="157" name="Ink 156">
                  <a:extLst>
                    <a:ext uri="{FF2B5EF4-FFF2-40B4-BE49-F238E27FC236}">
                      <a16:creationId xmlns:a16="http://schemas.microsoft.com/office/drawing/2014/main" id="{BC36BB85-D23D-DF29-D9A8-F27D9C0A63A4}"/>
                    </a:ext>
                  </a:extLst>
                </p:cNvPr>
                <p:cNvPicPr/>
                <p:nvPr/>
              </p:nvPicPr>
              <p:blipFill>
                <a:blip r:embed="rId224"/>
                <a:stretch>
                  <a:fillRect/>
                </a:stretch>
              </p:blipFill>
              <p:spPr>
                <a:xfrm>
                  <a:off x="8905096" y="3305431"/>
                  <a:ext cx="271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8" name="Ink 157">
                  <a:extLst>
                    <a:ext uri="{FF2B5EF4-FFF2-40B4-BE49-F238E27FC236}">
                      <a16:creationId xmlns:a16="http://schemas.microsoft.com/office/drawing/2014/main" id="{CA79C839-99E6-BBA3-DDF5-91ADDFE326FC}"/>
                    </a:ext>
                  </a:extLst>
                </p14:cNvPr>
                <p14:cNvContentPartPr/>
                <p14:nvPr/>
              </p14:nvContentPartPr>
              <p14:xfrm>
                <a:off x="9057376" y="3216871"/>
                <a:ext cx="20520" cy="272160"/>
              </p14:xfrm>
            </p:contentPart>
          </mc:Choice>
          <mc:Fallback xmlns="">
            <p:pic>
              <p:nvPicPr>
                <p:cNvPr id="158" name="Ink 157">
                  <a:extLst>
                    <a:ext uri="{FF2B5EF4-FFF2-40B4-BE49-F238E27FC236}">
                      <a16:creationId xmlns:a16="http://schemas.microsoft.com/office/drawing/2014/main" id="{CA79C839-99E6-BBA3-DDF5-91ADDFE326FC}"/>
                    </a:ext>
                  </a:extLst>
                </p:cNvPr>
                <p:cNvPicPr/>
                <p:nvPr/>
              </p:nvPicPr>
              <p:blipFill>
                <a:blip r:embed="rId226"/>
                <a:stretch>
                  <a:fillRect/>
                </a:stretch>
              </p:blipFill>
              <p:spPr>
                <a:xfrm>
                  <a:off x="9039736" y="3198871"/>
                  <a:ext cx="561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0" name="Ink 159">
                  <a:extLst>
                    <a:ext uri="{FF2B5EF4-FFF2-40B4-BE49-F238E27FC236}">
                      <a16:creationId xmlns:a16="http://schemas.microsoft.com/office/drawing/2014/main" id="{829005E5-7A16-7B46-EF32-2B6DE0A656B5}"/>
                    </a:ext>
                  </a:extLst>
                </p14:cNvPr>
                <p14:cNvContentPartPr/>
                <p14:nvPr/>
              </p14:nvContentPartPr>
              <p14:xfrm>
                <a:off x="9435376" y="3131911"/>
                <a:ext cx="10800" cy="152640"/>
              </p14:xfrm>
            </p:contentPart>
          </mc:Choice>
          <mc:Fallback xmlns="">
            <p:pic>
              <p:nvPicPr>
                <p:cNvPr id="160" name="Ink 159">
                  <a:extLst>
                    <a:ext uri="{FF2B5EF4-FFF2-40B4-BE49-F238E27FC236}">
                      <a16:creationId xmlns:a16="http://schemas.microsoft.com/office/drawing/2014/main" id="{829005E5-7A16-7B46-EF32-2B6DE0A656B5}"/>
                    </a:ext>
                  </a:extLst>
                </p:cNvPr>
                <p:cNvPicPr/>
                <p:nvPr/>
              </p:nvPicPr>
              <p:blipFill>
                <a:blip r:embed="rId228"/>
                <a:stretch>
                  <a:fillRect/>
                </a:stretch>
              </p:blipFill>
              <p:spPr>
                <a:xfrm>
                  <a:off x="9417376" y="3113911"/>
                  <a:ext cx="464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61" name="Ink 160">
                  <a:extLst>
                    <a:ext uri="{FF2B5EF4-FFF2-40B4-BE49-F238E27FC236}">
                      <a16:creationId xmlns:a16="http://schemas.microsoft.com/office/drawing/2014/main" id="{9ED0EB0F-2567-8FA7-8C1F-D9DF8ADCD732}"/>
                    </a:ext>
                  </a:extLst>
                </p14:cNvPr>
                <p14:cNvContentPartPr/>
                <p14:nvPr/>
              </p14:nvContentPartPr>
              <p14:xfrm>
                <a:off x="9320536" y="3319831"/>
                <a:ext cx="246240" cy="29520"/>
              </p14:xfrm>
            </p:contentPart>
          </mc:Choice>
          <mc:Fallback xmlns="">
            <p:pic>
              <p:nvPicPr>
                <p:cNvPr id="161" name="Ink 160">
                  <a:extLst>
                    <a:ext uri="{FF2B5EF4-FFF2-40B4-BE49-F238E27FC236}">
                      <a16:creationId xmlns:a16="http://schemas.microsoft.com/office/drawing/2014/main" id="{9ED0EB0F-2567-8FA7-8C1F-D9DF8ADCD732}"/>
                    </a:ext>
                  </a:extLst>
                </p:cNvPr>
                <p:cNvPicPr/>
                <p:nvPr/>
              </p:nvPicPr>
              <p:blipFill>
                <a:blip r:embed="rId230"/>
                <a:stretch>
                  <a:fillRect/>
                </a:stretch>
              </p:blipFill>
              <p:spPr>
                <a:xfrm>
                  <a:off x="9302536" y="3302191"/>
                  <a:ext cx="281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2" name="Ink 161">
                  <a:extLst>
                    <a:ext uri="{FF2B5EF4-FFF2-40B4-BE49-F238E27FC236}">
                      <a16:creationId xmlns:a16="http://schemas.microsoft.com/office/drawing/2014/main" id="{2C0DE662-0C92-5E74-1FDB-25D9CE1B9896}"/>
                    </a:ext>
                  </a:extLst>
                </p14:cNvPr>
                <p14:cNvContentPartPr/>
                <p14:nvPr/>
              </p14:nvContentPartPr>
              <p14:xfrm>
                <a:off x="9377776" y="3426751"/>
                <a:ext cx="232200" cy="24480"/>
              </p14:xfrm>
            </p:contentPart>
          </mc:Choice>
          <mc:Fallback xmlns="">
            <p:pic>
              <p:nvPicPr>
                <p:cNvPr id="162" name="Ink 161">
                  <a:extLst>
                    <a:ext uri="{FF2B5EF4-FFF2-40B4-BE49-F238E27FC236}">
                      <a16:creationId xmlns:a16="http://schemas.microsoft.com/office/drawing/2014/main" id="{2C0DE662-0C92-5E74-1FDB-25D9CE1B9896}"/>
                    </a:ext>
                  </a:extLst>
                </p:cNvPr>
                <p:cNvPicPr/>
                <p:nvPr/>
              </p:nvPicPr>
              <p:blipFill>
                <a:blip r:embed="rId232"/>
                <a:stretch>
                  <a:fillRect/>
                </a:stretch>
              </p:blipFill>
              <p:spPr>
                <a:xfrm>
                  <a:off x="9360136" y="3409111"/>
                  <a:ext cx="267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3" name="Ink 162">
                  <a:extLst>
                    <a:ext uri="{FF2B5EF4-FFF2-40B4-BE49-F238E27FC236}">
                      <a16:creationId xmlns:a16="http://schemas.microsoft.com/office/drawing/2014/main" id="{7E5F8DE7-D44C-AB50-A3D4-B558BFC8367E}"/>
                    </a:ext>
                  </a:extLst>
                </p14:cNvPr>
                <p14:cNvContentPartPr/>
                <p14:nvPr/>
              </p14:nvContentPartPr>
              <p14:xfrm>
                <a:off x="9441496" y="3458791"/>
                <a:ext cx="36720" cy="204840"/>
              </p14:xfrm>
            </p:contentPart>
          </mc:Choice>
          <mc:Fallback xmlns="">
            <p:pic>
              <p:nvPicPr>
                <p:cNvPr id="163" name="Ink 162">
                  <a:extLst>
                    <a:ext uri="{FF2B5EF4-FFF2-40B4-BE49-F238E27FC236}">
                      <a16:creationId xmlns:a16="http://schemas.microsoft.com/office/drawing/2014/main" id="{7E5F8DE7-D44C-AB50-A3D4-B558BFC8367E}"/>
                    </a:ext>
                  </a:extLst>
                </p:cNvPr>
                <p:cNvPicPr/>
                <p:nvPr/>
              </p:nvPicPr>
              <p:blipFill>
                <a:blip r:embed="rId234"/>
                <a:stretch>
                  <a:fillRect/>
                </a:stretch>
              </p:blipFill>
              <p:spPr>
                <a:xfrm>
                  <a:off x="9423496" y="3441151"/>
                  <a:ext cx="72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4" name="Ink 163">
                  <a:extLst>
                    <a:ext uri="{FF2B5EF4-FFF2-40B4-BE49-F238E27FC236}">
                      <a16:creationId xmlns:a16="http://schemas.microsoft.com/office/drawing/2014/main" id="{E3BD3622-07CF-BFA2-5C6F-90D559697AE6}"/>
                    </a:ext>
                  </a:extLst>
                </p14:cNvPr>
                <p14:cNvContentPartPr/>
                <p14:nvPr/>
              </p14:nvContentPartPr>
              <p14:xfrm>
                <a:off x="9514216" y="3548071"/>
                <a:ext cx="136080" cy="151560"/>
              </p14:xfrm>
            </p:contentPart>
          </mc:Choice>
          <mc:Fallback xmlns="">
            <p:pic>
              <p:nvPicPr>
                <p:cNvPr id="164" name="Ink 163">
                  <a:extLst>
                    <a:ext uri="{FF2B5EF4-FFF2-40B4-BE49-F238E27FC236}">
                      <a16:creationId xmlns:a16="http://schemas.microsoft.com/office/drawing/2014/main" id="{E3BD3622-07CF-BFA2-5C6F-90D559697AE6}"/>
                    </a:ext>
                  </a:extLst>
                </p:cNvPr>
                <p:cNvPicPr/>
                <p:nvPr/>
              </p:nvPicPr>
              <p:blipFill>
                <a:blip r:embed="rId236"/>
                <a:stretch>
                  <a:fillRect/>
                </a:stretch>
              </p:blipFill>
              <p:spPr>
                <a:xfrm>
                  <a:off x="9496216" y="3530071"/>
                  <a:ext cx="1717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5" name="Ink 164">
                  <a:extLst>
                    <a:ext uri="{FF2B5EF4-FFF2-40B4-BE49-F238E27FC236}">
                      <a16:creationId xmlns:a16="http://schemas.microsoft.com/office/drawing/2014/main" id="{9A38B716-495B-7CC6-CAA1-12D75E696015}"/>
                    </a:ext>
                  </a:extLst>
                </p14:cNvPr>
                <p14:cNvContentPartPr/>
                <p14:nvPr/>
              </p14:nvContentPartPr>
              <p14:xfrm>
                <a:off x="9804736" y="3274471"/>
                <a:ext cx="182160" cy="315720"/>
              </p14:xfrm>
            </p:contentPart>
          </mc:Choice>
          <mc:Fallback xmlns="">
            <p:pic>
              <p:nvPicPr>
                <p:cNvPr id="165" name="Ink 164">
                  <a:extLst>
                    <a:ext uri="{FF2B5EF4-FFF2-40B4-BE49-F238E27FC236}">
                      <a16:creationId xmlns:a16="http://schemas.microsoft.com/office/drawing/2014/main" id="{9A38B716-495B-7CC6-CAA1-12D75E696015}"/>
                    </a:ext>
                  </a:extLst>
                </p:cNvPr>
                <p:cNvPicPr/>
                <p:nvPr/>
              </p:nvPicPr>
              <p:blipFill>
                <a:blip r:embed="rId238"/>
                <a:stretch>
                  <a:fillRect/>
                </a:stretch>
              </p:blipFill>
              <p:spPr>
                <a:xfrm>
                  <a:off x="9787096" y="3256471"/>
                  <a:ext cx="21780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6" name="Ink 165">
                  <a:extLst>
                    <a:ext uri="{FF2B5EF4-FFF2-40B4-BE49-F238E27FC236}">
                      <a16:creationId xmlns:a16="http://schemas.microsoft.com/office/drawing/2014/main" id="{8D188B77-59C2-01AD-F3AE-7F6F5C121F92}"/>
                    </a:ext>
                  </a:extLst>
                </p14:cNvPr>
                <p14:cNvContentPartPr/>
                <p14:nvPr/>
              </p14:nvContentPartPr>
              <p14:xfrm>
                <a:off x="10008856" y="3131911"/>
                <a:ext cx="40320" cy="111240"/>
              </p14:xfrm>
            </p:contentPart>
          </mc:Choice>
          <mc:Fallback xmlns="">
            <p:pic>
              <p:nvPicPr>
                <p:cNvPr id="166" name="Ink 165">
                  <a:extLst>
                    <a:ext uri="{FF2B5EF4-FFF2-40B4-BE49-F238E27FC236}">
                      <a16:creationId xmlns:a16="http://schemas.microsoft.com/office/drawing/2014/main" id="{8D188B77-59C2-01AD-F3AE-7F6F5C121F92}"/>
                    </a:ext>
                  </a:extLst>
                </p:cNvPr>
                <p:cNvPicPr/>
                <p:nvPr/>
              </p:nvPicPr>
              <p:blipFill>
                <a:blip r:embed="rId240"/>
                <a:stretch>
                  <a:fillRect/>
                </a:stretch>
              </p:blipFill>
              <p:spPr>
                <a:xfrm>
                  <a:off x="9990856" y="3114271"/>
                  <a:ext cx="759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7" name="Ink 166">
                  <a:extLst>
                    <a:ext uri="{FF2B5EF4-FFF2-40B4-BE49-F238E27FC236}">
                      <a16:creationId xmlns:a16="http://schemas.microsoft.com/office/drawing/2014/main" id="{54780DCA-C946-7174-9752-43B5C18EC2EE}"/>
                    </a:ext>
                  </a:extLst>
                </p14:cNvPr>
                <p14:cNvContentPartPr/>
                <p14:nvPr/>
              </p14:nvContentPartPr>
              <p14:xfrm>
                <a:off x="10029016" y="3062431"/>
                <a:ext cx="3600" cy="10080"/>
              </p14:xfrm>
            </p:contentPart>
          </mc:Choice>
          <mc:Fallback xmlns="">
            <p:pic>
              <p:nvPicPr>
                <p:cNvPr id="167" name="Ink 166">
                  <a:extLst>
                    <a:ext uri="{FF2B5EF4-FFF2-40B4-BE49-F238E27FC236}">
                      <a16:creationId xmlns:a16="http://schemas.microsoft.com/office/drawing/2014/main" id="{54780DCA-C946-7174-9752-43B5C18EC2EE}"/>
                    </a:ext>
                  </a:extLst>
                </p:cNvPr>
                <p:cNvPicPr/>
                <p:nvPr/>
              </p:nvPicPr>
              <p:blipFill>
                <a:blip r:embed="rId242"/>
                <a:stretch>
                  <a:fillRect/>
                </a:stretch>
              </p:blipFill>
              <p:spPr>
                <a:xfrm>
                  <a:off x="10011376" y="3044791"/>
                  <a:ext cx="392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8" name="Ink 167">
                  <a:extLst>
                    <a:ext uri="{FF2B5EF4-FFF2-40B4-BE49-F238E27FC236}">
                      <a16:creationId xmlns:a16="http://schemas.microsoft.com/office/drawing/2014/main" id="{E05F5B50-C50A-D0A9-F4BB-83741A457655}"/>
                    </a:ext>
                  </a:extLst>
                </p14:cNvPr>
                <p14:cNvContentPartPr/>
                <p14:nvPr/>
              </p14:nvContentPartPr>
              <p14:xfrm>
                <a:off x="10140976" y="3099511"/>
                <a:ext cx="111600" cy="119520"/>
              </p14:xfrm>
            </p:contentPart>
          </mc:Choice>
          <mc:Fallback xmlns="">
            <p:pic>
              <p:nvPicPr>
                <p:cNvPr id="168" name="Ink 167">
                  <a:extLst>
                    <a:ext uri="{FF2B5EF4-FFF2-40B4-BE49-F238E27FC236}">
                      <a16:creationId xmlns:a16="http://schemas.microsoft.com/office/drawing/2014/main" id="{E05F5B50-C50A-D0A9-F4BB-83741A457655}"/>
                    </a:ext>
                  </a:extLst>
                </p:cNvPr>
                <p:cNvPicPr/>
                <p:nvPr/>
              </p:nvPicPr>
              <p:blipFill>
                <a:blip r:embed="rId244"/>
                <a:stretch>
                  <a:fillRect/>
                </a:stretch>
              </p:blipFill>
              <p:spPr>
                <a:xfrm>
                  <a:off x="10123336" y="3081511"/>
                  <a:ext cx="147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9" name="Ink 168">
                  <a:extLst>
                    <a:ext uri="{FF2B5EF4-FFF2-40B4-BE49-F238E27FC236}">
                      <a16:creationId xmlns:a16="http://schemas.microsoft.com/office/drawing/2014/main" id="{2D5A8AED-F4B3-7726-6506-8A38863D88C6}"/>
                    </a:ext>
                  </a:extLst>
                </p14:cNvPr>
                <p14:cNvContentPartPr/>
                <p14:nvPr/>
              </p14:nvContentPartPr>
              <p14:xfrm>
                <a:off x="10135216" y="3003751"/>
                <a:ext cx="95400" cy="343080"/>
              </p14:xfrm>
            </p:contentPart>
          </mc:Choice>
          <mc:Fallback xmlns="">
            <p:pic>
              <p:nvPicPr>
                <p:cNvPr id="169" name="Ink 168">
                  <a:extLst>
                    <a:ext uri="{FF2B5EF4-FFF2-40B4-BE49-F238E27FC236}">
                      <a16:creationId xmlns:a16="http://schemas.microsoft.com/office/drawing/2014/main" id="{2D5A8AED-F4B3-7726-6506-8A38863D88C6}"/>
                    </a:ext>
                  </a:extLst>
                </p:cNvPr>
                <p:cNvPicPr/>
                <p:nvPr/>
              </p:nvPicPr>
              <p:blipFill>
                <a:blip r:embed="rId246"/>
                <a:stretch>
                  <a:fillRect/>
                </a:stretch>
              </p:blipFill>
              <p:spPr>
                <a:xfrm>
                  <a:off x="10117576" y="2985751"/>
                  <a:ext cx="1310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70" name="Ink 169">
                  <a:extLst>
                    <a:ext uri="{FF2B5EF4-FFF2-40B4-BE49-F238E27FC236}">
                      <a16:creationId xmlns:a16="http://schemas.microsoft.com/office/drawing/2014/main" id="{4A453756-4DF7-A8E0-B7E3-DFCEA211BE4A}"/>
                    </a:ext>
                  </a:extLst>
                </p14:cNvPr>
                <p14:cNvContentPartPr/>
                <p14:nvPr/>
              </p14:nvContentPartPr>
              <p14:xfrm>
                <a:off x="10258336" y="3282391"/>
                <a:ext cx="5040" cy="139680"/>
              </p14:xfrm>
            </p:contentPart>
          </mc:Choice>
          <mc:Fallback xmlns="">
            <p:pic>
              <p:nvPicPr>
                <p:cNvPr id="170" name="Ink 169">
                  <a:extLst>
                    <a:ext uri="{FF2B5EF4-FFF2-40B4-BE49-F238E27FC236}">
                      <a16:creationId xmlns:a16="http://schemas.microsoft.com/office/drawing/2014/main" id="{4A453756-4DF7-A8E0-B7E3-DFCEA211BE4A}"/>
                    </a:ext>
                  </a:extLst>
                </p:cNvPr>
                <p:cNvPicPr/>
                <p:nvPr/>
              </p:nvPicPr>
              <p:blipFill>
                <a:blip r:embed="rId248"/>
                <a:stretch>
                  <a:fillRect/>
                </a:stretch>
              </p:blipFill>
              <p:spPr>
                <a:xfrm>
                  <a:off x="10240696" y="3264751"/>
                  <a:ext cx="406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73" name="Ink 172">
                  <a:extLst>
                    <a:ext uri="{FF2B5EF4-FFF2-40B4-BE49-F238E27FC236}">
                      <a16:creationId xmlns:a16="http://schemas.microsoft.com/office/drawing/2014/main" id="{21A5AB43-1E2D-8D1E-7B7B-039CE2EE6A2D}"/>
                    </a:ext>
                  </a:extLst>
                </p14:cNvPr>
                <p14:cNvContentPartPr/>
                <p14:nvPr/>
              </p14:nvContentPartPr>
              <p14:xfrm>
                <a:off x="10358776" y="3237031"/>
                <a:ext cx="130320" cy="500760"/>
              </p14:xfrm>
            </p:contentPart>
          </mc:Choice>
          <mc:Fallback xmlns="">
            <p:pic>
              <p:nvPicPr>
                <p:cNvPr id="173" name="Ink 172">
                  <a:extLst>
                    <a:ext uri="{FF2B5EF4-FFF2-40B4-BE49-F238E27FC236}">
                      <a16:creationId xmlns:a16="http://schemas.microsoft.com/office/drawing/2014/main" id="{21A5AB43-1E2D-8D1E-7B7B-039CE2EE6A2D}"/>
                    </a:ext>
                  </a:extLst>
                </p:cNvPr>
                <p:cNvPicPr/>
                <p:nvPr/>
              </p:nvPicPr>
              <p:blipFill>
                <a:blip r:embed="rId250"/>
                <a:stretch>
                  <a:fillRect/>
                </a:stretch>
              </p:blipFill>
              <p:spPr>
                <a:xfrm>
                  <a:off x="10340776" y="3219391"/>
                  <a:ext cx="1659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74" name="Ink 173">
                  <a:extLst>
                    <a:ext uri="{FF2B5EF4-FFF2-40B4-BE49-F238E27FC236}">
                      <a16:creationId xmlns:a16="http://schemas.microsoft.com/office/drawing/2014/main" id="{C69FE54C-4EC7-2A0F-FDDB-31FEA9E4688D}"/>
                    </a:ext>
                  </a:extLst>
                </p14:cNvPr>
                <p14:cNvContentPartPr/>
                <p14:nvPr/>
              </p14:nvContentPartPr>
              <p14:xfrm>
                <a:off x="10660456" y="3211471"/>
                <a:ext cx="15480" cy="154800"/>
              </p14:xfrm>
            </p:contentPart>
          </mc:Choice>
          <mc:Fallback xmlns="">
            <p:pic>
              <p:nvPicPr>
                <p:cNvPr id="174" name="Ink 173">
                  <a:extLst>
                    <a:ext uri="{FF2B5EF4-FFF2-40B4-BE49-F238E27FC236}">
                      <a16:creationId xmlns:a16="http://schemas.microsoft.com/office/drawing/2014/main" id="{C69FE54C-4EC7-2A0F-FDDB-31FEA9E4688D}"/>
                    </a:ext>
                  </a:extLst>
                </p:cNvPr>
                <p:cNvPicPr/>
                <p:nvPr/>
              </p:nvPicPr>
              <p:blipFill>
                <a:blip r:embed="rId252"/>
                <a:stretch>
                  <a:fillRect/>
                </a:stretch>
              </p:blipFill>
              <p:spPr>
                <a:xfrm>
                  <a:off x="10642456" y="3193831"/>
                  <a:ext cx="511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5" name="Ink 174">
                  <a:extLst>
                    <a:ext uri="{FF2B5EF4-FFF2-40B4-BE49-F238E27FC236}">
                      <a16:creationId xmlns:a16="http://schemas.microsoft.com/office/drawing/2014/main" id="{48C75677-F7DD-B95E-8BDB-FE412C4D527A}"/>
                    </a:ext>
                  </a:extLst>
                </p14:cNvPr>
                <p14:cNvContentPartPr/>
                <p14:nvPr/>
              </p14:nvContentPartPr>
              <p14:xfrm>
                <a:off x="10529776" y="3410191"/>
                <a:ext cx="200880" cy="17640"/>
              </p14:xfrm>
            </p:contentPart>
          </mc:Choice>
          <mc:Fallback xmlns="">
            <p:pic>
              <p:nvPicPr>
                <p:cNvPr id="175" name="Ink 174">
                  <a:extLst>
                    <a:ext uri="{FF2B5EF4-FFF2-40B4-BE49-F238E27FC236}">
                      <a16:creationId xmlns:a16="http://schemas.microsoft.com/office/drawing/2014/main" id="{48C75677-F7DD-B95E-8BDB-FE412C4D527A}"/>
                    </a:ext>
                  </a:extLst>
                </p:cNvPr>
                <p:cNvPicPr/>
                <p:nvPr/>
              </p:nvPicPr>
              <p:blipFill>
                <a:blip r:embed="rId254"/>
                <a:stretch>
                  <a:fillRect/>
                </a:stretch>
              </p:blipFill>
              <p:spPr>
                <a:xfrm>
                  <a:off x="10511776" y="3392191"/>
                  <a:ext cx="236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6" name="Ink 175">
                  <a:extLst>
                    <a:ext uri="{FF2B5EF4-FFF2-40B4-BE49-F238E27FC236}">
                      <a16:creationId xmlns:a16="http://schemas.microsoft.com/office/drawing/2014/main" id="{32540909-24DD-1C86-BB6C-E420A0075C63}"/>
                    </a:ext>
                  </a:extLst>
                </p14:cNvPr>
                <p14:cNvContentPartPr/>
                <p14:nvPr/>
              </p14:nvContentPartPr>
              <p14:xfrm>
                <a:off x="10583416" y="3509551"/>
                <a:ext cx="105840" cy="13320"/>
              </p14:xfrm>
            </p:contentPart>
          </mc:Choice>
          <mc:Fallback xmlns="">
            <p:pic>
              <p:nvPicPr>
                <p:cNvPr id="176" name="Ink 175">
                  <a:extLst>
                    <a:ext uri="{FF2B5EF4-FFF2-40B4-BE49-F238E27FC236}">
                      <a16:creationId xmlns:a16="http://schemas.microsoft.com/office/drawing/2014/main" id="{32540909-24DD-1C86-BB6C-E420A0075C63}"/>
                    </a:ext>
                  </a:extLst>
                </p:cNvPr>
                <p:cNvPicPr/>
                <p:nvPr/>
              </p:nvPicPr>
              <p:blipFill>
                <a:blip r:embed="rId256"/>
                <a:stretch>
                  <a:fillRect/>
                </a:stretch>
              </p:blipFill>
              <p:spPr>
                <a:xfrm>
                  <a:off x="10565416" y="3491911"/>
                  <a:ext cx="1414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7" name="Ink 176">
                  <a:extLst>
                    <a:ext uri="{FF2B5EF4-FFF2-40B4-BE49-F238E27FC236}">
                      <a16:creationId xmlns:a16="http://schemas.microsoft.com/office/drawing/2014/main" id="{83E4E908-6447-9A6E-6583-E07B962DF358}"/>
                    </a:ext>
                  </a:extLst>
                </p14:cNvPr>
                <p14:cNvContentPartPr/>
                <p14:nvPr/>
              </p14:nvContentPartPr>
              <p14:xfrm>
                <a:off x="10573336" y="3527191"/>
                <a:ext cx="50040" cy="163440"/>
              </p14:xfrm>
            </p:contentPart>
          </mc:Choice>
          <mc:Fallback xmlns="">
            <p:pic>
              <p:nvPicPr>
                <p:cNvPr id="177" name="Ink 176">
                  <a:extLst>
                    <a:ext uri="{FF2B5EF4-FFF2-40B4-BE49-F238E27FC236}">
                      <a16:creationId xmlns:a16="http://schemas.microsoft.com/office/drawing/2014/main" id="{83E4E908-6447-9A6E-6583-E07B962DF358}"/>
                    </a:ext>
                  </a:extLst>
                </p:cNvPr>
                <p:cNvPicPr/>
                <p:nvPr/>
              </p:nvPicPr>
              <p:blipFill>
                <a:blip r:embed="rId258"/>
                <a:stretch>
                  <a:fillRect/>
                </a:stretch>
              </p:blipFill>
              <p:spPr>
                <a:xfrm>
                  <a:off x="10555696" y="3509191"/>
                  <a:ext cx="856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8" name="Ink 177">
                  <a:extLst>
                    <a:ext uri="{FF2B5EF4-FFF2-40B4-BE49-F238E27FC236}">
                      <a16:creationId xmlns:a16="http://schemas.microsoft.com/office/drawing/2014/main" id="{CA5A5A29-FFA7-64B7-B435-E496D30C295F}"/>
                    </a:ext>
                  </a:extLst>
                </p14:cNvPr>
                <p14:cNvContentPartPr/>
                <p14:nvPr/>
              </p14:nvContentPartPr>
              <p14:xfrm>
                <a:off x="10607176" y="3618991"/>
                <a:ext cx="155160" cy="104040"/>
              </p14:xfrm>
            </p:contentPart>
          </mc:Choice>
          <mc:Fallback xmlns="">
            <p:pic>
              <p:nvPicPr>
                <p:cNvPr id="178" name="Ink 177">
                  <a:extLst>
                    <a:ext uri="{FF2B5EF4-FFF2-40B4-BE49-F238E27FC236}">
                      <a16:creationId xmlns:a16="http://schemas.microsoft.com/office/drawing/2014/main" id="{CA5A5A29-FFA7-64B7-B435-E496D30C295F}"/>
                    </a:ext>
                  </a:extLst>
                </p:cNvPr>
                <p:cNvPicPr/>
                <p:nvPr/>
              </p:nvPicPr>
              <p:blipFill>
                <a:blip r:embed="rId260"/>
                <a:stretch>
                  <a:fillRect/>
                </a:stretch>
              </p:blipFill>
              <p:spPr>
                <a:xfrm>
                  <a:off x="10589176" y="3601351"/>
                  <a:ext cx="190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9" name="Ink 178">
                  <a:extLst>
                    <a:ext uri="{FF2B5EF4-FFF2-40B4-BE49-F238E27FC236}">
                      <a16:creationId xmlns:a16="http://schemas.microsoft.com/office/drawing/2014/main" id="{B59F21D3-387B-A2A9-22C6-1C42A6557B1C}"/>
                    </a:ext>
                  </a:extLst>
                </p14:cNvPr>
                <p14:cNvContentPartPr/>
                <p14:nvPr/>
              </p14:nvContentPartPr>
              <p14:xfrm>
                <a:off x="10849096" y="3301831"/>
                <a:ext cx="19440" cy="306720"/>
              </p14:xfrm>
            </p:contentPart>
          </mc:Choice>
          <mc:Fallback xmlns="">
            <p:pic>
              <p:nvPicPr>
                <p:cNvPr id="179" name="Ink 178">
                  <a:extLst>
                    <a:ext uri="{FF2B5EF4-FFF2-40B4-BE49-F238E27FC236}">
                      <a16:creationId xmlns:a16="http://schemas.microsoft.com/office/drawing/2014/main" id="{B59F21D3-387B-A2A9-22C6-1C42A6557B1C}"/>
                    </a:ext>
                  </a:extLst>
                </p:cNvPr>
                <p:cNvPicPr/>
                <p:nvPr/>
              </p:nvPicPr>
              <p:blipFill>
                <a:blip r:embed="rId262"/>
                <a:stretch>
                  <a:fillRect/>
                </a:stretch>
              </p:blipFill>
              <p:spPr>
                <a:xfrm>
                  <a:off x="10831096" y="3284191"/>
                  <a:ext cx="550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80" name="Ink 179">
                  <a:extLst>
                    <a:ext uri="{FF2B5EF4-FFF2-40B4-BE49-F238E27FC236}">
                      <a16:creationId xmlns:a16="http://schemas.microsoft.com/office/drawing/2014/main" id="{6A86E6C4-3049-7CF7-FB52-56BFDFFE7EA3}"/>
                    </a:ext>
                  </a:extLst>
                </p14:cNvPr>
                <p14:cNvContentPartPr/>
                <p14:nvPr/>
              </p14:nvContentPartPr>
              <p14:xfrm>
                <a:off x="10921816" y="3409831"/>
                <a:ext cx="118800" cy="138600"/>
              </p14:xfrm>
            </p:contentPart>
          </mc:Choice>
          <mc:Fallback xmlns="">
            <p:pic>
              <p:nvPicPr>
                <p:cNvPr id="180" name="Ink 179">
                  <a:extLst>
                    <a:ext uri="{FF2B5EF4-FFF2-40B4-BE49-F238E27FC236}">
                      <a16:creationId xmlns:a16="http://schemas.microsoft.com/office/drawing/2014/main" id="{6A86E6C4-3049-7CF7-FB52-56BFDFFE7EA3}"/>
                    </a:ext>
                  </a:extLst>
                </p:cNvPr>
                <p:cNvPicPr/>
                <p:nvPr/>
              </p:nvPicPr>
              <p:blipFill>
                <a:blip r:embed="rId264"/>
                <a:stretch>
                  <a:fillRect/>
                </a:stretch>
              </p:blipFill>
              <p:spPr>
                <a:xfrm>
                  <a:off x="10904176" y="3392191"/>
                  <a:ext cx="154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81" name="Ink 180">
                  <a:extLst>
                    <a:ext uri="{FF2B5EF4-FFF2-40B4-BE49-F238E27FC236}">
                      <a16:creationId xmlns:a16="http://schemas.microsoft.com/office/drawing/2014/main" id="{E9391746-C2A8-4C79-46AD-008C00BCD6A4}"/>
                    </a:ext>
                  </a:extLst>
                </p14:cNvPr>
                <p14:cNvContentPartPr/>
                <p14:nvPr/>
              </p14:nvContentPartPr>
              <p14:xfrm>
                <a:off x="11025496" y="3359071"/>
                <a:ext cx="118440" cy="255600"/>
              </p14:xfrm>
            </p:contentPart>
          </mc:Choice>
          <mc:Fallback xmlns="">
            <p:pic>
              <p:nvPicPr>
                <p:cNvPr id="181" name="Ink 180">
                  <a:extLst>
                    <a:ext uri="{FF2B5EF4-FFF2-40B4-BE49-F238E27FC236}">
                      <a16:creationId xmlns:a16="http://schemas.microsoft.com/office/drawing/2014/main" id="{E9391746-C2A8-4C79-46AD-008C00BCD6A4}"/>
                    </a:ext>
                  </a:extLst>
                </p:cNvPr>
                <p:cNvPicPr/>
                <p:nvPr/>
              </p:nvPicPr>
              <p:blipFill>
                <a:blip r:embed="rId266"/>
                <a:stretch>
                  <a:fillRect/>
                </a:stretch>
              </p:blipFill>
              <p:spPr>
                <a:xfrm>
                  <a:off x="11007496" y="3341431"/>
                  <a:ext cx="1540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82" name="Ink 181">
                  <a:extLst>
                    <a:ext uri="{FF2B5EF4-FFF2-40B4-BE49-F238E27FC236}">
                      <a16:creationId xmlns:a16="http://schemas.microsoft.com/office/drawing/2014/main" id="{7FD25D4A-1975-7F6C-27E1-1B34C69DEAD8}"/>
                    </a:ext>
                  </a:extLst>
                </p14:cNvPr>
                <p14:cNvContentPartPr/>
                <p14:nvPr/>
              </p14:nvContentPartPr>
              <p14:xfrm>
                <a:off x="11237536" y="3445111"/>
                <a:ext cx="119160" cy="8640"/>
              </p14:xfrm>
            </p:contentPart>
          </mc:Choice>
          <mc:Fallback xmlns="">
            <p:pic>
              <p:nvPicPr>
                <p:cNvPr id="182" name="Ink 181">
                  <a:extLst>
                    <a:ext uri="{FF2B5EF4-FFF2-40B4-BE49-F238E27FC236}">
                      <a16:creationId xmlns:a16="http://schemas.microsoft.com/office/drawing/2014/main" id="{7FD25D4A-1975-7F6C-27E1-1B34C69DEAD8}"/>
                    </a:ext>
                  </a:extLst>
                </p:cNvPr>
                <p:cNvPicPr/>
                <p:nvPr/>
              </p:nvPicPr>
              <p:blipFill>
                <a:blip r:embed="rId268"/>
                <a:stretch>
                  <a:fillRect/>
                </a:stretch>
              </p:blipFill>
              <p:spPr>
                <a:xfrm>
                  <a:off x="11219896" y="3427111"/>
                  <a:ext cx="1548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4" name="Ink 183">
                  <a:extLst>
                    <a:ext uri="{FF2B5EF4-FFF2-40B4-BE49-F238E27FC236}">
                      <a16:creationId xmlns:a16="http://schemas.microsoft.com/office/drawing/2014/main" id="{732574F6-FFFA-AE23-AEBD-BB5FB4EEE7B3}"/>
                    </a:ext>
                  </a:extLst>
                </p14:cNvPr>
                <p14:cNvContentPartPr/>
                <p14:nvPr/>
              </p14:nvContentPartPr>
              <p14:xfrm>
                <a:off x="11540656" y="3273751"/>
                <a:ext cx="37440" cy="93960"/>
              </p14:xfrm>
            </p:contentPart>
          </mc:Choice>
          <mc:Fallback xmlns="">
            <p:pic>
              <p:nvPicPr>
                <p:cNvPr id="184" name="Ink 183">
                  <a:extLst>
                    <a:ext uri="{FF2B5EF4-FFF2-40B4-BE49-F238E27FC236}">
                      <a16:creationId xmlns:a16="http://schemas.microsoft.com/office/drawing/2014/main" id="{732574F6-FFFA-AE23-AEBD-BB5FB4EEE7B3}"/>
                    </a:ext>
                  </a:extLst>
                </p:cNvPr>
                <p:cNvPicPr/>
                <p:nvPr/>
              </p:nvPicPr>
              <p:blipFill>
                <a:blip r:embed="rId270"/>
                <a:stretch>
                  <a:fillRect/>
                </a:stretch>
              </p:blipFill>
              <p:spPr>
                <a:xfrm>
                  <a:off x="11523016" y="3256111"/>
                  <a:ext cx="73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5" name="Ink 184">
                  <a:extLst>
                    <a:ext uri="{FF2B5EF4-FFF2-40B4-BE49-F238E27FC236}">
                      <a16:creationId xmlns:a16="http://schemas.microsoft.com/office/drawing/2014/main" id="{FF82BCAB-CA5F-1B31-BF24-B0F8ED9F3BDF}"/>
                    </a:ext>
                  </a:extLst>
                </p14:cNvPr>
                <p14:cNvContentPartPr/>
                <p14:nvPr/>
              </p14:nvContentPartPr>
              <p14:xfrm>
                <a:off x="11460376" y="3408751"/>
                <a:ext cx="150480" cy="15480"/>
              </p14:xfrm>
            </p:contentPart>
          </mc:Choice>
          <mc:Fallback xmlns="">
            <p:pic>
              <p:nvPicPr>
                <p:cNvPr id="185" name="Ink 184">
                  <a:extLst>
                    <a:ext uri="{FF2B5EF4-FFF2-40B4-BE49-F238E27FC236}">
                      <a16:creationId xmlns:a16="http://schemas.microsoft.com/office/drawing/2014/main" id="{FF82BCAB-CA5F-1B31-BF24-B0F8ED9F3BDF}"/>
                    </a:ext>
                  </a:extLst>
                </p:cNvPr>
                <p:cNvPicPr/>
                <p:nvPr/>
              </p:nvPicPr>
              <p:blipFill>
                <a:blip r:embed="rId272"/>
                <a:stretch>
                  <a:fillRect/>
                </a:stretch>
              </p:blipFill>
              <p:spPr>
                <a:xfrm>
                  <a:off x="11442736" y="3390751"/>
                  <a:ext cx="1861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6" name="Ink 185">
                  <a:extLst>
                    <a:ext uri="{FF2B5EF4-FFF2-40B4-BE49-F238E27FC236}">
                      <a16:creationId xmlns:a16="http://schemas.microsoft.com/office/drawing/2014/main" id="{4CA9389D-EF73-8133-4DF9-5A8300305A02}"/>
                    </a:ext>
                  </a:extLst>
                </p14:cNvPr>
                <p14:cNvContentPartPr/>
                <p14:nvPr/>
              </p14:nvContentPartPr>
              <p14:xfrm>
                <a:off x="11429776" y="3514591"/>
                <a:ext cx="154800" cy="20880"/>
              </p14:xfrm>
            </p:contentPart>
          </mc:Choice>
          <mc:Fallback xmlns="">
            <p:pic>
              <p:nvPicPr>
                <p:cNvPr id="186" name="Ink 185">
                  <a:extLst>
                    <a:ext uri="{FF2B5EF4-FFF2-40B4-BE49-F238E27FC236}">
                      <a16:creationId xmlns:a16="http://schemas.microsoft.com/office/drawing/2014/main" id="{4CA9389D-EF73-8133-4DF9-5A8300305A02}"/>
                    </a:ext>
                  </a:extLst>
                </p:cNvPr>
                <p:cNvPicPr/>
                <p:nvPr/>
              </p:nvPicPr>
              <p:blipFill>
                <a:blip r:embed="rId274"/>
                <a:stretch>
                  <a:fillRect/>
                </a:stretch>
              </p:blipFill>
              <p:spPr>
                <a:xfrm>
                  <a:off x="11411776" y="3496951"/>
                  <a:ext cx="1904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7" name="Ink 186">
                  <a:extLst>
                    <a:ext uri="{FF2B5EF4-FFF2-40B4-BE49-F238E27FC236}">
                      <a16:creationId xmlns:a16="http://schemas.microsoft.com/office/drawing/2014/main" id="{006692DB-4B32-EC88-1F39-C510A582C84D}"/>
                    </a:ext>
                  </a:extLst>
                </p14:cNvPr>
                <p14:cNvContentPartPr/>
                <p14:nvPr/>
              </p14:nvContentPartPr>
              <p14:xfrm>
                <a:off x="11440936" y="3546631"/>
                <a:ext cx="20160" cy="181080"/>
              </p14:xfrm>
            </p:contentPart>
          </mc:Choice>
          <mc:Fallback xmlns="">
            <p:pic>
              <p:nvPicPr>
                <p:cNvPr id="187" name="Ink 186">
                  <a:extLst>
                    <a:ext uri="{FF2B5EF4-FFF2-40B4-BE49-F238E27FC236}">
                      <a16:creationId xmlns:a16="http://schemas.microsoft.com/office/drawing/2014/main" id="{006692DB-4B32-EC88-1F39-C510A582C84D}"/>
                    </a:ext>
                  </a:extLst>
                </p:cNvPr>
                <p:cNvPicPr/>
                <p:nvPr/>
              </p:nvPicPr>
              <p:blipFill>
                <a:blip r:embed="rId276"/>
                <a:stretch>
                  <a:fillRect/>
                </a:stretch>
              </p:blipFill>
              <p:spPr>
                <a:xfrm>
                  <a:off x="11423296" y="3528991"/>
                  <a:ext cx="558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8" name="Ink 187">
                  <a:extLst>
                    <a:ext uri="{FF2B5EF4-FFF2-40B4-BE49-F238E27FC236}">
                      <a16:creationId xmlns:a16="http://schemas.microsoft.com/office/drawing/2014/main" id="{2CC0655C-C06D-BDA4-F7FB-3FDF6F166D2E}"/>
                    </a:ext>
                  </a:extLst>
                </p14:cNvPr>
                <p14:cNvContentPartPr/>
                <p14:nvPr/>
              </p14:nvContentPartPr>
              <p14:xfrm>
                <a:off x="11521936" y="3623671"/>
                <a:ext cx="193680" cy="100080"/>
              </p14:xfrm>
            </p:contentPart>
          </mc:Choice>
          <mc:Fallback xmlns="">
            <p:pic>
              <p:nvPicPr>
                <p:cNvPr id="188" name="Ink 187">
                  <a:extLst>
                    <a:ext uri="{FF2B5EF4-FFF2-40B4-BE49-F238E27FC236}">
                      <a16:creationId xmlns:a16="http://schemas.microsoft.com/office/drawing/2014/main" id="{2CC0655C-C06D-BDA4-F7FB-3FDF6F166D2E}"/>
                    </a:ext>
                  </a:extLst>
                </p:cNvPr>
                <p:cNvPicPr/>
                <p:nvPr/>
              </p:nvPicPr>
              <p:blipFill>
                <a:blip r:embed="rId278"/>
                <a:stretch>
                  <a:fillRect/>
                </a:stretch>
              </p:blipFill>
              <p:spPr>
                <a:xfrm>
                  <a:off x="11503936" y="3606031"/>
                  <a:ext cx="229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9" name="Ink 188">
                  <a:extLst>
                    <a:ext uri="{FF2B5EF4-FFF2-40B4-BE49-F238E27FC236}">
                      <a16:creationId xmlns:a16="http://schemas.microsoft.com/office/drawing/2014/main" id="{E268EF11-1B8F-8925-99CD-BCB94154B0E0}"/>
                    </a:ext>
                  </a:extLst>
                </p14:cNvPr>
                <p14:cNvContentPartPr/>
                <p14:nvPr/>
              </p14:nvContentPartPr>
              <p14:xfrm>
                <a:off x="11795536" y="3287791"/>
                <a:ext cx="10800" cy="306720"/>
              </p14:xfrm>
            </p:contentPart>
          </mc:Choice>
          <mc:Fallback xmlns="">
            <p:pic>
              <p:nvPicPr>
                <p:cNvPr id="189" name="Ink 188">
                  <a:extLst>
                    <a:ext uri="{FF2B5EF4-FFF2-40B4-BE49-F238E27FC236}">
                      <a16:creationId xmlns:a16="http://schemas.microsoft.com/office/drawing/2014/main" id="{E268EF11-1B8F-8925-99CD-BCB94154B0E0}"/>
                    </a:ext>
                  </a:extLst>
                </p:cNvPr>
                <p:cNvPicPr/>
                <p:nvPr/>
              </p:nvPicPr>
              <p:blipFill>
                <a:blip r:embed="rId280"/>
                <a:stretch>
                  <a:fillRect/>
                </a:stretch>
              </p:blipFill>
              <p:spPr>
                <a:xfrm>
                  <a:off x="11777896" y="3269791"/>
                  <a:ext cx="46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90" name="Ink 189">
                  <a:extLst>
                    <a:ext uri="{FF2B5EF4-FFF2-40B4-BE49-F238E27FC236}">
                      <a16:creationId xmlns:a16="http://schemas.microsoft.com/office/drawing/2014/main" id="{54A2B5DB-5702-0CEF-4BE6-90423595CF23}"/>
                    </a:ext>
                  </a:extLst>
                </p14:cNvPr>
                <p14:cNvContentPartPr/>
                <p14:nvPr/>
              </p14:nvContentPartPr>
              <p14:xfrm>
                <a:off x="11922976" y="3360151"/>
                <a:ext cx="17640" cy="180000"/>
              </p14:xfrm>
            </p:contentPart>
          </mc:Choice>
          <mc:Fallback xmlns="">
            <p:pic>
              <p:nvPicPr>
                <p:cNvPr id="190" name="Ink 189">
                  <a:extLst>
                    <a:ext uri="{FF2B5EF4-FFF2-40B4-BE49-F238E27FC236}">
                      <a16:creationId xmlns:a16="http://schemas.microsoft.com/office/drawing/2014/main" id="{54A2B5DB-5702-0CEF-4BE6-90423595CF23}"/>
                    </a:ext>
                  </a:extLst>
                </p:cNvPr>
                <p:cNvPicPr/>
                <p:nvPr/>
              </p:nvPicPr>
              <p:blipFill>
                <a:blip r:embed="rId282"/>
                <a:stretch>
                  <a:fillRect/>
                </a:stretch>
              </p:blipFill>
              <p:spPr>
                <a:xfrm>
                  <a:off x="11904976" y="3342511"/>
                  <a:ext cx="532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91" name="Ink 190">
                  <a:extLst>
                    <a:ext uri="{FF2B5EF4-FFF2-40B4-BE49-F238E27FC236}">
                      <a16:creationId xmlns:a16="http://schemas.microsoft.com/office/drawing/2014/main" id="{22D8226A-6686-6DD5-90FE-B9C9C6D8F599}"/>
                    </a:ext>
                  </a:extLst>
                </p14:cNvPr>
                <p14:cNvContentPartPr/>
                <p14:nvPr/>
              </p14:nvContentPartPr>
              <p14:xfrm>
                <a:off x="12016216" y="3342871"/>
                <a:ext cx="108000" cy="213480"/>
              </p14:xfrm>
            </p:contentPart>
          </mc:Choice>
          <mc:Fallback xmlns="">
            <p:pic>
              <p:nvPicPr>
                <p:cNvPr id="191" name="Ink 190">
                  <a:extLst>
                    <a:ext uri="{FF2B5EF4-FFF2-40B4-BE49-F238E27FC236}">
                      <a16:creationId xmlns:a16="http://schemas.microsoft.com/office/drawing/2014/main" id="{22D8226A-6686-6DD5-90FE-B9C9C6D8F599}"/>
                    </a:ext>
                  </a:extLst>
                </p:cNvPr>
                <p:cNvPicPr/>
                <p:nvPr/>
              </p:nvPicPr>
              <p:blipFill>
                <a:blip r:embed="rId284"/>
                <a:stretch>
                  <a:fillRect/>
                </a:stretch>
              </p:blipFill>
              <p:spPr>
                <a:xfrm>
                  <a:off x="11998576" y="3324871"/>
                  <a:ext cx="143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2" name="Ink 191">
                  <a:extLst>
                    <a:ext uri="{FF2B5EF4-FFF2-40B4-BE49-F238E27FC236}">
                      <a16:creationId xmlns:a16="http://schemas.microsoft.com/office/drawing/2014/main" id="{FC119841-74E1-42FA-6D07-608FFED5FEC9}"/>
                    </a:ext>
                  </a:extLst>
                </p14:cNvPr>
                <p14:cNvContentPartPr/>
                <p14:nvPr/>
              </p14:nvContentPartPr>
              <p14:xfrm>
                <a:off x="12156976" y="3256111"/>
                <a:ext cx="101520" cy="384120"/>
              </p14:xfrm>
            </p:contentPart>
          </mc:Choice>
          <mc:Fallback xmlns="">
            <p:pic>
              <p:nvPicPr>
                <p:cNvPr id="192" name="Ink 191">
                  <a:extLst>
                    <a:ext uri="{FF2B5EF4-FFF2-40B4-BE49-F238E27FC236}">
                      <a16:creationId xmlns:a16="http://schemas.microsoft.com/office/drawing/2014/main" id="{FC119841-74E1-42FA-6D07-608FFED5FEC9}"/>
                    </a:ext>
                  </a:extLst>
                </p:cNvPr>
                <p:cNvPicPr/>
                <p:nvPr/>
              </p:nvPicPr>
              <p:blipFill>
                <a:blip r:embed="rId286"/>
                <a:stretch>
                  <a:fillRect/>
                </a:stretch>
              </p:blipFill>
              <p:spPr>
                <a:xfrm>
                  <a:off x="12138976" y="3238111"/>
                  <a:ext cx="137160" cy="419760"/>
                </a:xfrm>
                <a:prstGeom prst="rect">
                  <a:avLst/>
                </a:prstGeom>
              </p:spPr>
            </p:pic>
          </mc:Fallback>
        </mc:AlternateContent>
      </p:grpSp>
      <p:grpSp>
        <p:nvGrpSpPr>
          <p:cNvPr id="196" name="Group 195">
            <a:extLst>
              <a:ext uri="{FF2B5EF4-FFF2-40B4-BE49-F238E27FC236}">
                <a16:creationId xmlns:a16="http://schemas.microsoft.com/office/drawing/2014/main" id="{00D446ED-56D8-D26A-385A-674937A47232}"/>
              </a:ext>
            </a:extLst>
          </p:cNvPr>
          <p:cNvGrpSpPr/>
          <p:nvPr/>
        </p:nvGrpSpPr>
        <p:grpSpPr>
          <a:xfrm>
            <a:off x="7226567" y="4532311"/>
            <a:ext cx="281160" cy="375480"/>
            <a:chOff x="8520976" y="4532311"/>
            <a:chExt cx="281160" cy="375480"/>
          </a:xfrm>
        </p:grpSpPr>
        <mc:AlternateContent xmlns:mc="http://schemas.openxmlformats.org/markup-compatibility/2006" xmlns:p14="http://schemas.microsoft.com/office/powerpoint/2010/main">
          <mc:Choice Requires="p14">
            <p:contentPart p14:bwMode="auto" r:id="rId287">
              <p14:nvContentPartPr>
                <p14:cNvPr id="194" name="Ink 193">
                  <a:extLst>
                    <a:ext uri="{FF2B5EF4-FFF2-40B4-BE49-F238E27FC236}">
                      <a16:creationId xmlns:a16="http://schemas.microsoft.com/office/drawing/2014/main" id="{3E0E7031-CD91-A717-B345-199E6A63EF59}"/>
                    </a:ext>
                  </a:extLst>
                </p14:cNvPr>
                <p14:cNvContentPartPr/>
                <p14:nvPr/>
              </p14:nvContentPartPr>
              <p14:xfrm>
                <a:off x="8520976" y="4532311"/>
                <a:ext cx="207000" cy="228960"/>
              </p14:xfrm>
            </p:contentPart>
          </mc:Choice>
          <mc:Fallback xmlns="">
            <p:pic>
              <p:nvPicPr>
                <p:cNvPr id="194" name="Ink 193">
                  <a:extLst>
                    <a:ext uri="{FF2B5EF4-FFF2-40B4-BE49-F238E27FC236}">
                      <a16:creationId xmlns:a16="http://schemas.microsoft.com/office/drawing/2014/main" id="{3E0E7031-CD91-A717-B345-199E6A63EF59}"/>
                    </a:ext>
                  </a:extLst>
                </p:cNvPr>
                <p:cNvPicPr/>
                <p:nvPr/>
              </p:nvPicPr>
              <p:blipFill>
                <a:blip r:embed="rId288"/>
                <a:stretch>
                  <a:fillRect/>
                </a:stretch>
              </p:blipFill>
              <p:spPr>
                <a:xfrm>
                  <a:off x="8503336" y="4514311"/>
                  <a:ext cx="242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5" name="Ink 194">
                  <a:extLst>
                    <a:ext uri="{FF2B5EF4-FFF2-40B4-BE49-F238E27FC236}">
                      <a16:creationId xmlns:a16="http://schemas.microsoft.com/office/drawing/2014/main" id="{1E8ED927-4E22-156E-F1D0-72FFCF1236FF}"/>
                    </a:ext>
                  </a:extLst>
                </p14:cNvPr>
                <p14:cNvContentPartPr/>
                <p14:nvPr/>
              </p14:nvContentPartPr>
              <p14:xfrm>
                <a:off x="8697736" y="4668031"/>
                <a:ext cx="104400" cy="239760"/>
              </p14:xfrm>
            </p:contentPart>
          </mc:Choice>
          <mc:Fallback xmlns="">
            <p:pic>
              <p:nvPicPr>
                <p:cNvPr id="195" name="Ink 194">
                  <a:extLst>
                    <a:ext uri="{FF2B5EF4-FFF2-40B4-BE49-F238E27FC236}">
                      <a16:creationId xmlns:a16="http://schemas.microsoft.com/office/drawing/2014/main" id="{1E8ED927-4E22-156E-F1D0-72FFCF1236FF}"/>
                    </a:ext>
                  </a:extLst>
                </p:cNvPr>
                <p:cNvPicPr/>
                <p:nvPr/>
              </p:nvPicPr>
              <p:blipFill>
                <a:blip r:embed="rId290"/>
                <a:stretch>
                  <a:fillRect/>
                </a:stretch>
              </p:blipFill>
              <p:spPr>
                <a:xfrm>
                  <a:off x="8680096" y="4650031"/>
                  <a:ext cx="140040" cy="275400"/>
                </a:xfrm>
                <a:prstGeom prst="rect">
                  <a:avLst/>
                </a:prstGeom>
              </p:spPr>
            </p:pic>
          </mc:Fallback>
        </mc:AlternateContent>
      </p:grpSp>
      <p:grpSp>
        <p:nvGrpSpPr>
          <p:cNvPr id="244" name="Group 243">
            <a:extLst>
              <a:ext uri="{FF2B5EF4-FFF2-40B4-BE49-F238E27FC236}">
                <a16:creationId xmlns:a16="http://schemas.microsoft.com/office/drawing/2014/main" id="{4CB21F3D-89AF-D43E-9D0C-2FF3A5AA8FF4}"/>
              </a:ext>
            </a:extLst>
          </p:cNvPr>
          <p:cNvGrpSpPr/>
          <p:nvPr/>
        </p:nvGrpSpPr>
        <p:grpSpPr>
          <a:xfrm>
            <a:off x="7693127" y="4179871"/>
            <a:ext cx="3141000" cy="1332360"/>
            <a:chOff x="8987536" y="4179871"/>
            <a:chExt cx="3141000" cy="1332360"/>
          </a:xfrm>
        </p:grpSpPr>
        <mc:AlternateContent xmlns:mc="http://schemas.openxmlformats.org/markup-compatibility/2006" xmlns:p14="http://schemas.microsoft.com/office/powerpoint/2010/main">
          <mc:Choice Requires="p14">
            <p:contentPart p14:bwMode="auto" r:id="rId291">
              <p14:nvContentPartPr>
                <p14:cNvPr id="197" name="Ink 196">
                  <a:extLst>
                    <a:ext uri="{FF2B5EF4-FFF2-40B4-BE49-F238E27FC236}">
                      <a16:creationId xmlns:a16="http://schemas.microsoft.com/office/drawing/2014/main" id="{1D4774D6-D8DF-6FA3-97BA-2F5B1C590915}"/>
                    </a:ext>
                  </a:extLst>
                </p14:cNvPr>
                <p14:cNvContentPartPr/>
                <p14:nvPr/>
              </p14:nvContentPartPr>
              <p14:xfrm>
                <a:off x="9343576" y="4368151"/>
                <a:ext cx="6840" cy="152640"/>
              </p14:xfrm>
            </p:contentPart>
          </mc:Choice>
          <mc:Fallback xmlns="">
            <p:pic>
              <p:nvPicPr>
                <p:cNvPr id="197" name="Ink 196">
                  <a:extLst>
                    <a:ext uri="{FF2B5EF4-FFF2-40B4-BE49-F238E27FC236}">
                      <a16:creationId xmlns:a16="http://schemas.microsoft.com/office/drawing/2014/main" id="{1D4774D6-D8DF-6FA3-97BA-2F5B1C590915}"/>
                    </a:ext>
                  </a:extLst>
                </p:cNvPr>
                <p:cNvPicPr/>
                <p:nvPr/>
              </p:nvPicPr>
              <p:blipFill>
                <a:blip r:embed="rId292"/>
                <a:stretch>
                  <a:fillRect/>
                </a:stretch>
              </p:blipFill>
              <p:spPr>
                <a:xfrm>
                  <a:off x="9325576" y="4350511"/>
                  <a:ext cx="42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8" name="Ink 197">
                  <a:extLst>
                    <a:ext uri="{FF2B5EF4-FFF2-40B4-BE49-F238E27FC236}">
                      <a16:creationId xmlns:a16="http://schemas.microsoft.com/office/drawing/2014/main" id="{6AEC981C-B80A-E847-855E-BA2DF2C1027F}"/>
                    </a:ext>
                  </a:extLst>
                </p14:cNvPr>
                <p14:cNvContentPartPr/>
                <p14:nvPr/>
              </p14:nvContentPartPr>
              <p14:xfrm>
                <a:off x="9253936" y="4551751"/>
                <a:ext cx="198720" cy="28080"/>
              </p14:xfrm>
            </p:contentPart>
          </mc:Choice>
          <mc:Fallback xmlns="">
            <p:pic>
              <p:nvPicPr>
                <p:cNvPr id="198" name="Ink 197">
                  <a:extLst>
                    <a:ext uri="{FF2B5EF4-FFF2-40B4-BE49-F238E27FC236}">
                      <a16:creationId xmlns:a16="http://schemas.microsoft.com/office/drawing/2014/main" id="{6AEC981C-B80A-E847-855E-BA2DF2C1027F}"/>
                    </a:ext>
                  </a:extLst>
                </p:cNvPr>
                <p:cNvPicPr/>
                <p:nvPr/>
              </p:nvPicPr>
              <p:blipFill>
                <a:blip r:embed="rId294"/>
                <a:stretch>
                  <a:fillRect/>
                </a:stretch>
              </p:blipFill>
              <p:spPr>
                <a:xfrm>
                  <a:off x="9236296" y="4533751"/>
                  <a:ext cx="234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9" name="Ink 198">
                  <a:extLst>
                    <a:ext uri="{FF2B5EF4-FFF2-40B4-BE49-F238E27FC236}">
                      <a16:creationId xmlns:a16="http://schemas.microsoft.com/office/drawing/2014/main" id="{04D73622-B078-82C4-F8E2-EFC8AC005DF8}"/>
                    </a:ext>
                  </a:extLst>
                </p14:cNvPr>
                <p14:cNvContentPartPr/>
                <p14:nvPr/>
              </p14:nvContentPartPr>
              <p14:xfrm>
                <a:off x="9254296" y="4637431"/>
                <a:ext cx="230040" cy="35640"/>
              </p14:xfrm>
            </p:contentPart>
          </mc:Choice>
          <mc:Fallback xmlns="">
            <p:pic>
              <p:nvPicPr>
                <p:cNvPr id="199" name="Ink 198">
                  <a:extLst>
                    <a:ext uri="{FF2B5EF4-FFF2-40B4-BE49-F238E27FC236}">
                      <a16:creationId xmlns:a16="http://schemas.microsoft.com/office/drawing/2014/main" id="{04D73622-B078-82C4-F8E2-EFC8AC005DF8}"/>
                    </a:ext>
                  </a:extLst>
                </p:cNvPr>
                <p:cNvPicPr/>
                <p:nvPr/>
              </p:nvPicPr>
              <p:blipFill>
                <a:blip r:embed="rId296"/>
                <a:stretch>
                  <a:fillRect/>
                </a:stretch>
              </p:blipFill>
              <p:spPr>
                <a:xfrm>
                  <a:off x="9236296" y="4619791"/>
                  <a:ext cx="265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00" name="Ink 199">
                  <a:extLst>
                    <a:ext uri="{FF2B5EF4-FFF2-40B4-BE49-F238E27FC236}">
                      <a16:creationId xmlns:a16="http://schemas.microsoft.com/office/drawing/2014/main" id="{89CAEC3E-D011-97F2-D859-82B196D4E79D}"/>
                    </a:ext>
                  </a:extLst>
                </p14:cNvPr>
                <p14:cNvContentPartPr/>
                <p14:nvPr/>
              </p14:nvContentPartPr>
              <p14:xfrm>
                <a:off x="9267976" y="4697191"/>
                <a:ext cx="41040" cy="184320"/>
              </p14:xfrm>
            </p:contentPart>
          </mc:Choice>
          <mc:Fallback xmlns="">
            <p:pic>
              <p:nvPicPr>
                <p:cNvPr id="200" name="Ink 199">
                  <a:extLst>
                    <a:ext uri="{FF2B5EF4-FFF2-40B4-BE49-F238E27FC236}">
                      <a16:creationId xmlns:a16="http://schemas.microsoft.com/office/drawing/2014/main" id="{89CAEC3E-D011-97F2-D859-82B196D4E79D}"/>
                    </a:ext>
                  </a:extLst>
                </p:cNvPr>
                <p:cNvPicPr/>
                <p:nvPr/>
              </p:nvPicPr>
              <p:blipFill>
                <a:blip r:embed="rId298"/>
                <a:stretch>
                  <a:fillRect/>
                </a:stretch>
              </p:blipFill>
              <p:spPr>
                <a:xfrm>
                  <a:off x="9249976" y="4679551"/>
                  <a:ext cx="76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01" name="Ink 200">
                  <a:extLst>
                    <a:ext uri="{FF2B5EF4-FFF2-40B4-BE49-F238E27FC236}">
                      <a16:creationId xmlns:a16="http://schemas.microsoft.com/office/drawing/2014/main" id="{531E03DB-2A1C-63CA-2041-E8E1E31CCF6A}"/>
                    </a:ext>
                  </a:extLst>
                </p14:cNvPr>
                <p14:cNvContentPartPr/>
                <p14:nvPr/>
              </p14:nvContentPartPr>
              <p14:xfrm>
                <a:off x="9333496" y="4772431"/>
                <a:ext cx="178920" cy="111240"/>
              </p14:xfrm>
            </p:contentPart>
          </mc:Choice>
          <mc:Fallback xmlns="">
            <p:pic>
              <p:nvPicPr>
                <p:cNvPr id="201" name="Ink 200">
                  <a:extLst>
                    <a:ext uri="{FF2B5EF4-FFF2-40B4-BE49-F238E27FC236}">
                      <a16:creationId xmlns:a16="http://schemas.microsoft.com/office/drawing/2014/main" id="{531E03DB-2A1C-63CA-2041-E8E1E31CCF6A}"/>
                    </a:ext>
                  </a:extLst>
                </p:cNvPr>
                <p:cNvPicPr/>
                <p:nvPr/>
              </p:nvPicPr>
              <p:blipFill>
                <a:blip r:embed="rId300"/>
                <a:stretch>
                  <a:fillRect/>
                </a:stretch>
              </p:blipFill>
              <p:spPr>
                <a:xfrm>
                  <a:off x="9315856" y="4754431"/>
                  <a:ext cx="214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02" name="Ink 201">
                  <a:extLst>
                    <a:ext uri="{FF2B5EF4-FFF2-40B4-BE49-F238E27FC236}">
                      <a16:creationId xmlns:a16="http://schemas.microsoft.com/office/drawing/2014/main" id="{354A3B8C-3276-7216-1618-ECF7F80809EF}"/>
                    </a:ext>
                  </a:extLst>
                </p14:cNvPr>
                <p14:cNvContentPartPr/>
                <p14:nvPr/>
              </p14:nvContentPartPr>
              <p14:xfrm>
                <a:off x="9603496" y="4502431"/>
                <a:ext cx="214560" cy="288000"/>
              </p14:xfrm>
            </p:contentPart>
          </mc:Choice>
          <mc:Fallback xmlns="">
            <p:pic>
              <p:nvPicPr>
                <p:cNvPr id="202" name="Ink 201">
                  <a:extLst>
                    <a:ext uri="{FF2B5EF4-FFF2-40B4-BE49-F238E27FC236}">
                      <a16:creationId xmlns:a16="http://schemas.microsoft.com/office/drawing/2014/main" id="{354A3B8C-3276-7216-1618-ECF7F80809EF}"/>
                    </a:ext>
                  </a:extLst>
                </p:cNvPr>
                <p:cNvPicPr/>
                <p:nvPr/>
              </p:nvPicPr>
              <p:blipFill>
                <a:blip r:embed="rId302"/>
                <a:stretch>
                  <a:fillRect/>
                </a:stretch>
              </p:blipFill>
              <p:spPr>
                <a:xfrm>
                  <a:off x="9585856" y="4484791"/>
                  <a:ext cx="2502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03" name="Ink 202">
                  <a:extLst>
                    <a:ext uri="{FF2B5EF4-FFF2-40B4-BE49-F238E27FC236}">
                      <a16:creationId xmlns:a16="http://schemas.microsoft.com/office/drawing/2014/main" id="{EDF5E89B-DE8B-41B8-350C-305AE28E7F4E}"/>
                    </a:ext>
                  </a:extLst>
                </p14:cNvPr>
                <p14:cNvContentPartPr/>
                <p14:nvPr/>
              </p14:nvContentPartPr>
              <p14:xfrm>
                <a:off x="9844336" y="4344391"/>
                <a:ext cx="87120" cy="101520"/>
              </p14:xfrm>
            </p:contentPart>
          </mc:Choice>
          <mc:Fallback xmlns="">
            <p:pic>
              <p:nvPicPr>
                <p:cNvPr id="203" name="Ink 202">
                  <a:extLst>
                    <a:ext uri="{FF2B5EF4-FFF2-40B4-BE49-F238E27FC236}">
                      <a16:creationId xmlns:a16="http://schemas.microsoft.com/office/drawing/2014/main" id="{EDF5E89B-DE8B-41B8-350C-305AE28E7F4E}"/>
                    </a:ext>
                  </a:extLst>
                </p:cNvPr>
                <p:cNvPicPr/>
                <p:nvPr/>
              </p:nvPicPr>
              <p:blipFill>
                <a:blip r:embed="rId304"/>
                <a:stretch>
                  <a:fillRect/>
                </a:stretch>
              </p:blipFill>
              <p:spPr>
                <a:xfrm>
                  <a:off x="9826696" y="4326391"/>
                  <a:ext cx="122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4" name="Ink 203">
                  <a:extLst>
                    <a:ext uri="{FF2B5EF4-FFF2-40B4-BE49-F238E27FC236}">
                      <a16:creationId xmlns:a16="http://schemas.microsoft.com/office/drawing/2014/main" id="{79307FA8-168D-BD3A-32A5-8F77B87DF7F3}"/>
                    </a:ext>
                  </a:extLst>
                </p14:cNvPr>
                <p14:cNvContentPartPr/>
                <p14:nvPr/>
              </p14:nvContentPartPr>
              <p14:xfrm>
                <a:off x="9894016" y="4274551"/>
                <a:ext cx="3600" cy="3600"/>
              </p14:xfrm>
            </p:contentPart>
          </mc:Choice>
          <mc:Fallback xmlns="">
            <p:pic>
              <p:nvPicPr>
                <p:cNvPr id="204" name="Ink 203">
                  <a:extLst>
                    <a:ext uri="{FF2B5EF4-FFF2-40B4-BE49-F238E27FC236}">
                      <a16:creationId xmlns:a16="http://schemas.microsoft.com/office/drawing/2014/main" id="{79307FA8-168D-BD3A-32A5-8F77B87DF7F3}"/>
                    </a:ext>
                  </a:extLst>
                </p:cNvPr>
                <p:cNvPicPr/>
                <p:nvPr/>
              </p:nvPicPr>
              <p:blipFill>
                <a:blip r:embed="rId306"/>
                <a:stretch>
                  <a:fillRect/>
                </a:stretch>
              </p:blipFill>
              <p:spPr>
                <a:xfrm>
                  <a:off x="9876016" y="4256911"/>
                  <a:ext cx="39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5" name="Ink 204">
                  <a:extLst>
                    <a:ext uri="{FF2B5EF4-FFF2-40B4-BE49-F238E27FC236}">
                      <a16:creationId xmlns:a16="http://schemas.microsoft.com/office/drawing/2014/main" id="{31D50134-189E-540C-E07F-6090EA8AAE2B}"/>
                    </a:ext>
                  </a:extLst>
                </p14:cNvPr>
                <p14:cNvContentPartPr/>
                <p14:nvPr/>
              </p14:nvContentPartPr>
              <p14:xfrm>
                <a:off x="9986896" y="4292191"/>
                <a:ext cx="161280" cy="149400"/>
              </p14:xfrm>
            </p:contentPart>
          </mc:Choice>
          <mc:Fallback xmlns="">
            <p:pic>
              <p:nvPicPr>
                <p:cNvPr id="205" name="Ink 204">
                  <a:extLst>
                    <a:ext uri="{FF2B5EF4-FFF2-40B4-BE49-F238E27FC236}">
                      <a16:creationId xmlns:a16="http://schemas.microsoft.com/office/drawing/2014/main" id="{31D50134-189E-540C-E07F-6090EA8AAE2B}"/>
                    </a:ext>
                  </a:extLst>
                </p:cNvPr>
                <p:cNvPicPr/>
                <p:nvPr/>
              </p:nvPicPr>
              <p:blipFill>
                <a:blip r:embed="rId308"/>
                <a:stretch>
                  <a:fillRect/>
                </a:stretch>
              </p:blipFill>
              <p:spPr>
                <a:xfrm>
                  <a:off x="9969256" y="4274191"/>
                  <a:ext cx="196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06" name="Ink 205">
                  <a:extLst>
                    <a:ext uri="{FF2B5EF4-FFF2-40B4-BE49-F238E27FC236}">
                      <a16:creationId xmlns:a16="http://schemas.microsoft.com/office/drawing/2014/main" id="{2E52F3FF-502A-1DB6-7AF9-821F90D025E1}"/>
                    </a:ext>
                  </a:extLst>
                </p14:cNvPr>
                <p14:cNvContentPartPr/>
                <p14:nvPr/>
              </p14:nvContentPartPr>
              <p14:xfrm>
                <a:off x="10026496" y="4179871"/>
                <a:ext cx="97200" cy="415440"/>
              </p14:xfrm>
            </p:contentPart>
          </mc:Choice>
          <mc:Fallback xmlns="">
            <p:pic>
              <p:nvPicPr>
                <p:cNvPr id="206" name="Ink 205">
                  <a:extLst>
                    <a:ext uri="{FF2B5EF4-FFF2-40B4-BE49-F238E27FC236}">
                      <a16:creationId xmlns:a16="http://schemas.microsoft.com/office/drawing/2014/main" id="{2E52F3FF-502A-1DB6-7AF9-821F90D025E1}"/>
                    </a:ext>
                  </a:extLst>
                </p:cNvPr>
                <p:cNvPicPr/>
                <p:nvPr/>
              </p:nvPicPr>
              <p:blipFill>
                <a:blip r:embed="rId310"/>
                <a:stretch>
                  <a:fillRect/>
                </a:stretch>
              </p:blipFill>
              <p:spPr>
                <a:xfrm>
                  <a:off x="10008856" y="4162231"/>
                  <a:ext cx="1328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7" name="Ink 206">
                  <a:extLst>
                    <a:ext uri="{FF2B5EF4-FFF2-40B4-BE49-F238E27FC236}">
                      <a16:creationId xmlns:a16="http://schemas.microsoft.com/office/drawing/2014/main" id="{07CFF80F-92B3-1669-A629-4CF9D26345D9}"/>
                    </a:ext>
                  </a:extLst>
                </p14:cNvPr>
                <p14:cNvContentPartPr/>
                <p14:nvPr/>
              </p14:nvContentPartPr>
              <p14:xfrm>
                <a:off x="10127656" y="4523671"/>
                <a:ext cx="82080" cy="75600"/>
              </p14:xfrm>
            </p:contentPart>
          </mc:Choice>
          <mc:Fallback xmlns="">
            <p:pic>
              <p:nvPicPr>
                <p:cNvPr id="207" name="Ink 206">
                  <a:extLst>
                    <a:ext uri="{FF2B5EF4-FFF2-40B4-BE49-F238E27FC236}">
                      <a16:creationId xmlns:a16="http://schemas.microsoft.com/office/drawing/2014/main" id="{07CFF80F-92B3-1669-A629-4CF9D26345D9}"/>
                    </a:ext>
                  </a:extLst>
                </p:cNvPr>
                <p:cNvPicPr/>
                <p:nvPr/>
              </p:nvPicPr>
              <p:blipFill>
                <a:blip r:embed="rId312"/>
                <a:stretch>
                  <a:fillRect/>
                </a:stretch>
              </p:blipFill>
              <p:spPr>
                <a:xfrm>
                  <a:off x="10110016" y="4506031"/>
                  <a:ext cx="1177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09" name="Ink 208">
                  <a:extLst>
                    <a:ext uri="{FF2B5EF4-FFF2-40B4-BE49-F238E27FC236}">
                      <a16:creationId xmlns:a16="http://schemas.microsoft.com/office/drawing/2014/main" id="{67A18E74-3B4F-55B1-1ACB-8B4E78F48DF0}"/>
                    </a:ext>
                  </a:extLst>
                </p14:cNvPr>
                <p14:cNvContentPartPr/>
                <p14:nvPr/>
              </p14:nvContentPartPr>
              <p14:xfrm>
                <a:off x="10305136" y="4389031"/>
                <a:ext cx="57600" cy="392400"/>
              </p14:xfrm>
            </p:contentPart>
          </mc:Choice>
          <mc:Fallback xmlns="">
            <p:pic>
              <p:nvPicPr>
                <p:cNvPr id="209" name="Ink 208">
                  <a:extLst>
                    <a:ext uri="{FF2B5EF4-FFF2-40B4-BE49-F238E27FC236}">
                      <a16:creationId xmlns:a16="http://schemas.microsoft.com/office/drawing/2014/main" id="{67A18E74-3B4F-55B1-1ACB-8B4E78F48DF0}"/>
                    </a:ext>
                  </a:extLst>
                </p:cNvPr>
                <p:cNvPicPr/>
                <p:nvPr/>
              </p:nvPicPr>
              <p:blipFill>
                <a:blip r:embed="rId314"/>
                <a:stretch>
                  <a:fillRect/>
                </a:stretch>
              </p:blipFill>
              <p:spPr>
                <a:xfrm>
                  <a:off x="10287496" y="4371391"/>
                  <a:ext cx="9324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1" name="Ink 210">
                  <a:extLst>
                    <a:ext uri="{FF2B5EF4-FFF2-40B4-BE49-F238E27FC236}">
                      <a16:creationId xmlns:a16="http://schemas.microsoft.com/office/drawing/2014/main" id="{A292A7FB-F7E3-5FE1-6C0F-B5C6718F37DE}"/>
                    </a:ext>
                  </a:extLst>
                </p14:cNvPr>
                <p14:cNvContentPartPr/>
                <p14:nvPr/>
              </p14:nvContentPartPr>
              <p14:xfrm>
                <a:off x="10543816" y="4371391"/>
                <a:ext cx="9720" cy="134280"/>
              </p14:xfrm>
            </p:contentPart>
          </mc:Choice>
          <mc:Fallback xmlns="">
            <p:pic>
              <p:nvPicPr>
                <p:cNvPr id="211" name="Ink 210">
                  <a:extLst>
                    <a:ext uri="{FF2B5EF4-FFF2-40B4-BE49-F238E27FC236}">
                      <a16:creationId xmlns:a16="http://schemas.microsoft.com/office/drawing/2014/main" id="{A292A7FB-F7E3-5FE1-6C0F-B5C6718F37DE}"/>
                    </a:ext>
                  </a:extLst>
                </p:cNvPr>
                <p:cNvPicPr/>
                <p:nvPr/>
              </p:nvPicPr>
              <p:blipFill>
                <a:blip r:embed="rId316"/>
                <a:stretch>
                  <a:fillRect/>
                </a:stretch>
              </p:blipFill>
              <p:spPr>
                <a:xfrm>
                  <a:off x="10526176" y="4353391"/>
                  <a:ext cx="453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2" name="Ink 211">
                  <a:extLst>
                    <a:ext uri="{FF2B5EF4-FFF2-40B4-BE49-F238E27FC236}">
                      <a16:creationId xmlns:a16="http://schemas.microsoft.com/office/drawing/2014/main" id="{12217A19-1E9B-F21B-C09D-B9D525044CA2}"/>
                    </a:ext>
                  </a:extLst>
                </p14:cNvPr>
                <p14:cNvContentPartPr/>
                <p14:nvPr/>
              </p14:nvContentPartPr>
              <p14:xfrm>
                <a:off x="10462816" y="4535911"/>
                <a:ext cx="183600" cy="35640"/>
              </p14:xfrm>
            </p:contentPart>
          </mc:Choice>
          <mc:Fallback xmlns="">
            <p:pic>
              <p:nvPicPr>
                <p:cNvPr id="212" name="Ink 211">
                  <a:extLst>
                    <a:ext uri="{FF2B5EF4-FFF2-40B4-BE49-F238E27FC236}">
                      <a16:creationId xmlns:a16="http://schemas.microsoft.com/office/drawing/2014/main" id="{12217A19-1E9B-F21B-C09D-B9D525044CA2}"/>
                    </a:ext>
                  </a:extLst>
                </p:cNvPr>
                <p:cNvPicPr/>
                <p:nvPr/>
              </p:nvPicPr>
              <p:blipFill>
                <a:blip r:embed="rId318"/>
                <a:stretch>
                  <a:fillRect/>
                </a:stretch>
              </p:blipFill>
              <p:spPr>
                <a:xfrm>
                  <a:off x="10445176" y="4517911"/>
                  <a:ext cx="2192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3" name="Ink 212">
                  <a:extLst>
                    <a:ext uri="{FF2B5EF4-FFF2-40B4-BE49-F238E27FC236}">
                      <a16:creationId xmlns:a16="http://schemas.microsoft.com/office/drawing/2014/main" id="{E5F1D568-38D6-3E78-B69F-F4A6FEACBE2C}"/>
                    </a:ext>
                  </a:extLst>
                </p14:cNvPr>
                <p14:cNvContentPartPr/>
                <p14:nvPr/>
              </p14:nvContentPartPr>
              <p14:xfrm>
                <a:off x="10494136" y="4631671"/>
                <a:ext cx="111600" cy="15480"/>
              </p14:xfrm>
            </p:contentPart>
          </mc:Choice>
          <mc:Fallback xmlns="">
            <p:pic>
              <p:nvPicPr>
                <p:cNvPr id="213" name="Ink 212">
                  <a:extLst>
                    <a:ext uri="{FF2B5EF4-FFF2-40B4-BE49-F238E27FC236}">
                      <a16:creationId xmlns:a16="http://schemas.microsoft.com/office/drawing/2014/main" id="{E5F1D568-38D6-3E78-B69F-F4A6FEACBE2C}"/>
                    </a:ext>
                  </a:extLst>
                </p:cNvPr>
                <p:cNvPicPr/>
                <p:nvPr/>
              </p:nvPicPr>
              <p:blipFill>
                <a:blip r:embed="rId320"/>
                <a:stretch>
                  <a:fillRect/>
                </a:stretch>
              </p:blipFill>
              <p:spPr>
                <a:xfrm>
                  <a:off x="10476136" y="4613671"/>
                  <a:ext cx="147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4" name="Ink 213">
                  <a:extLst>
                    <a:ext uri="{FF2B5EF4-FFF2-40B4-BE49-F238E27FC236}">
                      <a16:creationId xmlns:a16="http://schemas.microsoft.com/office/drawing/2014/main" id="{AC918635-BD36-B81C-21A9-670B7D09DD6F}"/>
                    </a:ext>
                  </a:extLst>
                </p14:cNvPr>
                <p14:cNvContentPartPr/>
                <p14:nvPr/>
              </p14:nvContentPartPr>
              <p14:xfrm>
                <a:off x="10446616" y="4689631"/>
                <a:ext cx="41400" cy="127800"/>
              </p14:xfrm>
            </p:contentPart>
          </mc:Choice>
          <mc:Fallback xmlns="">
            <p:pic>
              <p:nvPicPr>
                <p:cNvPr id="214" name="Ink 213">
                  <a:extLst>
                    <a:ext uri="{FF2B5EF4-FFF2-40B4-BE49-F238E27FC236}">
                      <a16:creationId xmlns:a16="http://schemas.microsoft.com/office/drawing/2014/main" id="{AC918635-BD36-B81C-21A9-670B7D09DD6F}"/>
                    </a:ext>
                  </a:extLst>
                </p:cNvPr>
                <p:cNvPicPr/>
                <p:nvPr/>
              </p:nvPicPr>
              <p:blipFill>
                <a:blip r:embed="rId322"/>
                <a:stretch>
                  <a:fillRect/>
                </a:stretch>
              </p:blipFill>
              <p:spPr>
                <a:xfrm>
                  <a:off x="10428976" y="4671631"/>
                  <a:ext cx="77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16" name="Ink 215">
                  <a:extLst>
                    <a:ext uri="{FF2B5EF4-FFF2-40B4-BE49-F238E27FC236}">
                      <a16:creationId xmlns:a16="http://schemas.microsoft.com/office/drawing/2014/main" id="{937A17D0-8D16-996B-AA68-DD9030438F8A}"/>
                    </a:ext>
                  </a:extLst>
                </p14:cNvPr>
                <p14:cNvContentPartPr/>
                <p14:nvPr/>
              </p14:nvContentPartPr>
              <p14:xfrm>
                <a:off x="10534816" y="4729231"/>
                <a:ext cx="114120" cy="126720"/>
              </p14:xfrm>
            </p:contentPart>
          </mc:Choice>
          <mc:Fallback xmlns="">
            <p:pic>
              <p:nvPicPr>
                <p:cNvPr id="216" name="Ink 215">
                  <a:extLst>
                    <a:ext uri="{FF2B5EF4-FFF2-40B4-BE49-F238E27FC236}">
                      <a16:creationId xmlns:a16="http://schemas.microsoft.com/office/drawing/2014/main" id="{937A17D0-8D16-996B-AA68-DD9030438F8A}"/>
                    </a:ext>
                  </a:extLst>
                </p:cNvPr>
                <p:cNvPicPr/>
                <p:nvPr/>
              </p:nvPicPr>
              <p:blipFill>
                <a:blip r:embed="rId324"/>
                <a:stretch>
                  <a:fillRect/>
                </a:stretch>
              </p:blipFill>
              <p:spPr>
                <a:xfrm>
                  <a:off x="10517176" y="4711231"/>
                  <a:ext cx="1497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8" name="Ink 217">
                  <a:extLst>
                    <a:ext uri="{FF2B5EF4-FFF2-40B4-BE49-F238E27FC236}">
                      <a16:creationId xmlns:a16="http://schemas.microsoft.com/office/drawing/2014/main" id="{C194F173-72A2-CB1F-F75F-D88758F5A892}"/>
                    </a:ext>
                  </a:extLst>
                </p14:cNvPr>
                <p14:cNvContentPartPr/>
                <p14:nvPr/>
              </p14:nvContentPartPr>
              <p14:xfrm>
                <a:off x="10766656" y="4438351"/>
                <a:ext cx="10080" cy="236160"/>
              </p14:xfrm>
            </p:contentPart>
          </mc:Choice>
          <mc:Fallback xmlns="">
            <p:pic>
              <p:nvPicPr>
                <p:cNvPr id="218" name="Ink 217">
                  <a:extLst>
                    <a:ext uri="{FF2B5EF4-FFF2-40B4-BE49-F238E27FC236}">
                      <a16:creationId xmlns:a16="http://schemas.microsoft.com/office/drawing/2014/main" id="{C194F173-72A2-CB1F-F75F-D88758F5A892}"/>
                    </a:ext>
                  </a:extLst>
                </p:cNvPr>
                <p:cNvPicPr/>
                <p:nvPr/>
              </p:nvPicPr>
              <p:blipFill>
                <a:blip r:embed="rId326"/>
                <a:stretch>
                  <a:fillRect/>
                </a:stretch>
              </p:blipFill>
              <p:spPr>
                <a:xfrm>
                  <a:off x="10749016" y="4420351"/>
                  <a:ext cx="457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9" name="Ink 218">
                  <a:extLst>
                    <a:ext uri="{FF2B5EF4-FFF2-40B4-BE49-F238E27FC236}">
                      <a16:creationId xmlns:a16="http://schemas.microsoft.com/office/drawing/2014/main" id="{D6071CFC-EC5E-33BE-0D98-4EDB85A90DF8}"/>
                    </a:ext>
                  </a:extLst>
                </p14:cNvPr>
                <p14:cNvContentPartPr/>
                <p14:nvPr/>
              </p14:nvContentPartPr>
              <p14:xfrm>
                <a:off x="10850896" y="4502431"/>
                <a:ext cx="108720" cy="119160"/>
              </p14:xfrm>
            </p:contentPart>
          </mc:Choice>
          <mc:Fallback xmlns="">
            <p:pic>
              <p:nvPicPr>
                <p:cNvPr id="219" name="Ink 218">
                  <a:extLst>
                    <a:ext uri="{FF2B5EF4-FFF2-40B4-BE49-F238E27FC236}">
                      <a16:creationId xmlns:a16="http://schemas.microsoft.com/office/drawing/2014/main" id="{D6071CFC-EC5E-33BE-0D98-4EDB85A90DF8}"/>
                    </a:ext>
                  </a:extLst>
                </p:cNvPr>
                <p:cNvPicPr/>
                <p:nvPr/>
              </p:nvPicPr>
              <p:blipFill>
                <a:blip r:embed="rId328"/>
                <a:stretch>
                  <a:fillRect/>
                </a:stretch>
              </p:blipFill>
              <p:spPr>
                <a:xfrm>
                  <a:off x="10833256" y="4484431"/>
                  <a:ext cx="144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20" name="Ink 219">
                  <a:extLst>
                    <a:ext uri="{FF2B5EF4-FFF2-40B4-BE49-F238E27FC236}">
                      <a16:creationId xmlns:a16="http://schemas.microsoft.com/office/drawing/2014/main" id="{38134A65-E54F-A0CF-462E-47A94719EE85}"/>
                    </a:ext>
                  </a:extLst>
                </p14:cNvPr>
                <p14:cNvContentPartPr/>
                <p14:nvPr/>
              </p14:nvContentPartPr>
              <p14:xfrm>
                <a:off x="10951336" y="4484431"/>
                <a:ext cx="124560" cy="219600"/>
              </p14:xfrm>
            </p:contentPart>
          </mc:Choice>
          <mc:Fallback xmlns="">
            <p:pic>
              <p:nvPicPr>
                <p:cNvPr id="220" name="Ink 219">
                  <a:extLst>
                    <a:ext uri="{FF2B5EF4-FFF2-40B4-BE49-F238E27FC236}">
                      <a16:creationId xmlns:a16="http://schemas.microsoft.com/office/drawing/2014/main" id="{38134A65-E54F-A0CF-462E-47A94719EE85}"/>
                    </a:ext>
                  </a:extLst>
                </p:cNvPr>
                <p:cNvPicPr/>
                <p:nvPr/>
              </p:nvPicPr>
              <p:blipFill>
                <a:blip r:embed="rId330"/>
                <a:stretch>
                  <a:fillRect/>
                </a:stretch>
              </p:blipFill>
              <p:spPr>
                <a:xfrm>
                  <a:off x="10933336" y="4466431"/>
                  <a:ext cx="1602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21" name="Ink 220">
                  <a:extLst>
                    <a:ext uri="{FF2B5EF4-FFF2-40B4-BE49-F238E27FC236}">
                      <a16:creationId xmlns:a16="http://schemas.microsoft.com/office/drawing/2014/main" id="{EF12380B-7625-46B5-668A-5D2DF92D87A6}"/>
                    </a:ext>
                  </a:extLst>
                </p14:cNvPr>
                <p14:cNvContentPartPr/>
                <p14:nvPr/>
              </p14:nvContentPartPr>
              <p14:xfrm>
                <a:off x="11178496" y="4553551"/>
                <a:ext cx="99360" cy="6840"/>
              </p14:xfrm>
            </p:contentPart>
          </mc:Choice>
          <mc:Fallback xmlns="">
            <p:pic>
              <p:nvPicPr>
                <p:cNvPr id="221" name="Ink 220">
                  <a:extLst>
                    <a:ext uri="{FF2B5EF4-FFF2-40B4-BE49-F238E27FC236}">
                      <a16:creationId xmlns:a16="http://schemas.microsoft.com/office/drawing/2014/main" id="{EF12380B-7625-46B5-668A-5D2DF92D87A6}"/>
                    </a:ext>
                  </a:extLst>
                </p:cNvPr>
                <p:cNvPicPr/>
                <p:nvPr/>
              </p:nvPicPr>
              <p:blipFill>
                <a:blip r:embed="rId332"/>
                <a:stretch>
                  <a:fillRect/>
                </a:stretch>
              </p:blipFill>
              <p:spPr>
                <a:xfrm>
                  <a:off x="11160496" y="4535911"/>
                  <a:ext cx="135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22" name="Ink 221">
                  <a:extLst>
                    <a:ext uri="{FF2B5EF4-FFF2-40B4-BE49-F238E27FC236}">
                      <a16:creationId xmlns:a16="http://schemas.microsoft.com/office/drawing/2014/main" id="{878AD5F3-E272-B6A4-627F-ADB9B162D4A6}"/>
                    </a:ext>
                  </a:extLst>
                </p14:cNvPr>
                <p14:cNvContentPartPr/>
                <p14:nvPr/>
              </p14:nvContentPartPr>
              <p14:xfrm>
                <a:off x="11233576" y="4472911"/>
                <a:ext cx="9000" cy="183240"/>
              </p14:xfrm>
            </p:contentPart>
          </mc:Choice>
          <mc:Fallback xmlns="">
            <p:pic>
              <p:nvPicPr>
                <p:cNvPr id="222" name="Ink 221">
                  <a:extLst>
                    <a:ext uri="{FF2B5EF4-FFF2-40B4-BE49-F238E27FC236}">
                      <a16:creationId xmlns:a16="http://schemas.microsoft.com/office/drawing/2014/main" id="{878AD5F3-E272-B6A4-627F-ADB9B162D4A6}"/>
                    </a:ext>
                  </a:extLst>
                </p:cNvPr>
                <p:cNvPicPr/>
                <p:nvPr/>
              </p:nvPicPr>
              <p:blipFill>
                <a:blip r:embed="rId334"/>
                <a:stretch>
                  <a:fillRect/>
                </a:stretch>
              </p:blipFill>
              <p:spPr>
                <a:xfrm>
                  <a:off x="11215576" y="4455271"/>
                  <a:ext cx="44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23" name="Ink 222">
                  <a:extLst>
                    <a:ext uri="{FF2B5EF4-FFF2-40B4-BE49-F238E27FC236}">
                      <a16:creationId xmlns:a16="http://schemas.microsoft.com/office/drawing/2014/main" id="{8B205994-B341-61BC-8525-E81D43052841}"/>
                    </a:ext>
                  </a:extLst>
                </p14:cNvPr>
                <p14:cNvContentPartPr/>
                <p14:nvPr/>
              </p14:nvContentPartPr>
              <p14:xfrm>
                <a:off x="11484496" y="4342591"/>
                <a:ext cx="12240" cy="131040"/>
              </p14:xfrm>
            </p:contentPart>
          </mc:Choice>
          <mc:Fallback xmlns="">
            <p:pic>
              <p:nvPicPr>
                <p:cNvPr id="223" name="Ink 222">
                  <a:extLst>
                    <a:ext uri="{FF2B5EF4-FFF2-40B4-BE49-F238E27FC236}">
                      <a16:creationId xmlns:a16="http://schemas.microsoft.com/office/drawing/2014/main" id="{8B205994-B341-61BC-8525-E81D43052841}"/>
                    </a:ext>
                  </a:extLst>
                </p:cNvPr>
                <p:cNvPicPr/>
                <p:nvPr/>
              </p:nvPicPr>
              <p:blipFill>
                <a:blip r:embed="rId336"/>
                <a:stretch>
                  <a:fillRect/>
                </a:stretch>
              </p:blipFill>
              <p:spPr>
                <a:xfrm>
                  <a:off x="11466856" y="4324591"/>
                  <a:ext cx="47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24" name="Ink 223">
                  <a:extLst>
                    <a:ext uri="{FF2B5EF4-FFF2-40B4-BE49-F238E27FC236}">
                      <a16:creationId xmlns:a16="http://schemas.microsoft.com/office/drawing/2014/main" id="{B9EDAA84-73C8-4271-8EBC-21531E03CD0D}"/>
                    </a:ext>
                  </a:extLst>
                </p14:cNvPr>
                <p14:cNvContentPartPr/>
                <p14:nvPr/>
              </p14:nvContentPartPr>
              <p14:xfrm>
                <a:off x="11414296" y="4520431"/>
                <a:ext cx="135720" cy="7920"/>
              </p14:xfrm>
            </p:contentPart>
          </mc:Choice>
          <mc:Fallback xmlns="">
            <p:pic>
              <p:nvPicPr>
                <p:cNvPr id="224" name="Ink 223">
                  <a:extLst>
                    <a:ext uri="{FF2B5EF4-FFF2-40B4-BE49-F238E27FC236}">
                      <a16:creationId xmlns:a16="http://schemas.microsoft.com/office/drawing/2014/main" id="{B9EDAA84-73C8-4271-8EBC-21531E03CD0D}"/>
                    </a:ext>
                  </a:extLst>
                </p:cNvPr>
                <p:cNvPicPr/>
                <p:nvPr/>
              </p:nvPicPr>
              <p:blipFill>
                <a:blip r:embed="rId338"/>
                <a:stretch>
                  <a:fillRect/>
                </a:stretch>
              </p:blipFill>
              <p:spPr>
                <a:xfrm>
                  <a:off x="11396656" y="4502791"/>
                  <a:ext cx="171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25" name="Ink 224">
                  <a:extLst>
                    <a:ext uri="{FF2B5EF4-FFF2-40B4-BE49-F238E27FC236}">
                      <a16:creationId xmlns:a16="http://schemas.microsoft.com/office/drawing/2014/main" id="{48F9830A-026A-5A65-81E4-64ED4396BBE6}"/>
                    </a:ext>
                  </a:extLst>
                </p14:cNvPr>
                <p14:cNvContentPartPr/>
                <p14:nvPr/>
              </p14:nvContentPartPr>
              <p14:xfrm>
                <a:off x="11422216" y="4597111"/>
                <a:ext cx="86760" cy="10080"/>
              </p14:xfrm>
            </p:contentPart>
          </mc:Choice>
          <mc:Fallback xmlns="">
            <p:pic>
              <p:nvPicPr>
                <p:cNvPr id="225" name="Ink 224">
                  <a:extLst>
                    <a:ext uri="{FF2B5EF4-FFF2-40B4-BE49-F238E27FC236}">
                      <a16:creationId xmlns:a16="http://schemas.microsoft.com/office/drawing/2014/main" id="{48F9830A-026A-5A65-81E4-64ED4396BBE6}"/>
                    </a:ext>
                  </a:extLst>
                </p:cNvPr>
                <p:cNvPicPr/>
                <p:nvPr/>
              </p:nvPicPr>
              <p:blipFill>
                <a:blip r:embed="rId340"/>
                <a:stretch>
                  <a:fillRect/>
                </a:stretch>
              </p:blipFill>
              <p:spPr>
                <a:xfrm>
                  <a:off x="11404216" y="4579471"/>
                  <a:ext cx="1224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26" name="Ink 225">
                  <a:extLst>
                    <a:ext uri="{FF2B5EF4-FFF2-40B4-BE49-F238E27FC236}">
                      <a16:creationId xmlns:a16="http://schemas.microsoft.com/office/drawing/2014/main" id="{D80FC103-D5DD-2320-C377-B9F1F2756787}"/>
                    </a:ext>
                  </a:extLst>
                </p14:cNvPr>
                <p14:cNvContentPartPr/>
                <p14:nvPr/>
              </p14:nvContentPartPr>
              <p14:xfrm>
                <a:off x="11375776" y="4635991"/>
                <a:ext cx="34560" cy="171000"/>
              </p14:xfrm>
            </p:contentPart>
          </mc:Choice>
          <mc:Fallback xmlns="">
            <p:pic>
              <p:nvPicPr>
                <p:cNvPr id="226" name="Ink 225">
                  <a:extLst>
                    <a:ext uri="{FF2B5EF4-FFF2-40B4-BE49-F238E27FC236}">
                      <a16:creationId xmlns:a16="http://schemas.microsoft.com/office/drawing/2014/main" id="{D80FC103-D5DD-2320-C377-B9F1F2756787}"/>
                    </a:ext>
                  </a:extLst>
                </p:cNvPr>
                <p:cNvPicPr/>
                <p:nvPr/>
              </p:nvPicPr>
              <p:blipFill>
                <a:blip r:embed="rId342"/>
                <a:stretch>
                  <a:fillRect/>
                </a:stretch>
              </p:blipFill>
              <p:spPr>
                <a:xfrm>
                  <a:off x="11358136" y="4617991"/>
                  <a:ext cx="702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7" name="Ink 226">
                  <a:extLst>
                    <a:ext uri="{FF2B5EF4-FFF2-40B4-BE49-F238E27FC236}">
                      <a16:creationId xmlns:a16="http://schemas.microsoft.com/office/drawing/2014/main" id="{616FC00D-64B5-4213-3810-42A2C326C915}"/>
                    </a:ext>
                  </a:extLst>
                </p14:cNvPr>
                <p14:cNvContentPartPr/>
                <p14:nvPr/>
              </p14:nvContentPartPr>
              <p14:xfrm>
                <a:off x="11438416" y="4734271"/>
                <a:ext cx="155520" cy="100080"/>
              </p14:xfrm>
            </p:contentPart>
          </mc:Choice>
          <mc:Fallback xmlns="">
            <p:pic>
              <p:nvPicPr>
                <p:cNvPr id="227" name="Ink 226">
                  <a:extLst>
                    <a:ext uri="{FF2B5EF4-FFF2-40B4-BE49-F238E27FC236}">
                      <a16:creationId xmlns:a16="http://schemas.microsoft.com/office/drawing/2014/main" id="{616FC00D-64B5-4213-3810-42A2C326C915}"/>
                    </a:ext>
                  </a:extLst>
                </p:cNvPr>
                <p:cNvPicPr/>
                <p:nvPr/>
              </p:nvPicPr>
              <p:blipFill>
                <a:blip r:embed="rId344"/>
                <a:stretch>
                  <a:fillRect/>
                </a:stretch>
              </p:blipFill>
              <p:spPr>
                <a:xfrm>
                  <a:off x="11420776" y="4716271"/>
                  <a:ext cx="1911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8" name="Ink 227">
                  <a:extLst>
                    <a:ext uri="{FF2B5EF4-FFF2-40B4-BE49-F238E27FC236}">
                      <a16:creationId xmlns:a16="http://schemas.microsoft.com/office/drawing/2014/main" id="{67BF7901-BCCF-A8FF-4BD3-48D0F9B11E83}"/>
                    </a:ext>
                  </a:extLst>
                </p14:cNvPr>
                <p14:cNvContentPartPr/>
                <p14:nvPr/>
              </p14:nvContentPartPr>
              <p14:xfrm>
                <a:off x="11729656" y="4430791"/>
                <a:ext cx="5400" cy="280440"/>
              </p14:xfrm>
            </p:contentPart>
          </mc:Choice>
          <mc:Fallback xmlns="">
            <p:pic>
              <p:nvPicPr>
                <p:cNvPr id="228" name="Ink 227">
                  <a:extLst>
                    <a:ext uri="{FF2B5EF4-FFF2-40B4-BE49-F238E27FC236}">
                      <a16:creationId xmlns:a16="http://schemas.microsoft.com/office/drawing/2014/main" id="{67BF7901-BCCF-A8FF-4BD3-48D0F9B11E83}"/>
                    </a:ext>
                  </a:extLst>
                </p:cNvPr>
                <p:cNvPicPr/>
                <p:nvPr/>
              </p:nvPicPr>
              <p:blipFill>
                <a:blip r:embed="rId346"/>
                <a:stretch>
                  <a:fillRect/>
                </a:stretch>
              </p:blipFill>
              <p:spPr>
                <a:xfrm>
                  <a:off x="11711656" y="4412791"/>
                  <a:ext cx="410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9" name="Ink 228">
                  <a:extLst>
                    <a:ext uri="{FF2B5EF4-FFF2-40B4-BE49-F238E27FC236}">
                      <a16:creationId xmlns:a16="http://schemas.microsoft.com/office/drawing/2014/main" id="{C42CC78E-897C-1645-A82A-095ACCF17473}"/>
                    </a:ext>
                  </a:extLst>
                </p14:cNvPr>
                <p14:cNvContentPartPr/>
                <p14:nvPr/>
              </p14:nvContentPartPr>
              <p14:xfrm>
                <a:off x="11823976" y="4498111"/>
                <a:ext cx="17640" cy="127440"/>
              </p14:xfrm>
            </p:contentPart>
          </mc:Choice>
          <mc:Fallback xmlns="">
            <p:pic>
              <p:nvPicPr>
                <p:cNvPr id="229" name="Ink 228">
                  <a:extLst>
                    <a:ext uri="{FF2B5EF4-FFF2-40B4-BE49-F238E27FC236}">
                      <a16:creationId xmlns:a16="http://schemas.microsoft.com/office/drawing/2014/main" id="{C42CC78E-897C-1645-A82A-095ACCF17473}"/>
                    </a:ext>
                  </a:extLst>
                </p:cNvPr>
                <p:cNvPicPr/>
                <p:nvPr/>
              </p:nvPicPr>
              <p:blipFill>
                <a:blip r:embed="rId348"/>
                <a:stretch>
                  <a:fillRect/>
                </a:stretch>
              </p:blipFill>
              <p:spPr>
                <a:xfrm>
                  <a:off x="11806336" y="4480111"/>
                  <a:ext cx="53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30" name="Ink 229">
                  <a:extLst>
                    <a:ext uri="{FF2B5EF4-FFF2-40B4-BE49-F238E27FC236}">
                      <a16:creationId xmlns:a16="http://schemas.microsoft.com/office/drawing/2014/main" id="{5BA8621B-3140-F23D-1898-FC16A4E49C7C}"/>
                    </a:ext>
                  </a:extLst>
                </p14:cNvPr>
                <p14:cNvContentPartPr/>
                <p14:nvPr/>
              </p14:nvContentPartPr>
              <p14:xfrm>
                <a:off x="11896696" y="4462111"/>
                <a:ext cx="94680" cy="188640"/>
              </p14:xfrm>
            </p:contentPart>
          </mc:Choice>
          <mc:Fallback xmlns="">
            <p:pic>
              <p:nvPicPr>
                <p:cNvPr id="230" name="Ink 229">
                  <a:extLst>
                    <a:ext uri="{FF2B5EF4-FFF2-40B4-BE49-F238E27FC236}">
                      <a16:creationId xmlns:a16="http://schemas.microsoft.com/office/drawing/2014/main" id="{5BA8621B-3140-F23D-1898-FC16A4E49C7C}"/>
                    </a:ext>
                  </a:extLst>
                </p:cNvPr>
                <p:cNvPicPr/>
                <p:nvPr/>
              </p:nvPicPr>
              <p:blipFill>
                <a:blip r:embed="rId350"/>
                <a:stretch>
                  <a:fillRect/>
                </a:stretch>
              </p:blipFill>
              <p:spPr>
                <a:xfrm>
                  <a:off x="11878696" y="4444111"/>
                  <a:ext cx="130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31" name="Ink 230">
                  <a:extLst>
                    <a:ext uri="{FF2B5EF4-FFF2-40B4-BE49-F238E27FC236}">
                      <a16:creationId xmlns:a16="http://schemas.microsoft.com/office/drawing/2014/main" id="{E6D16DD3-0EE0-6931-BCA0-12B229168AC7}"/>
                    </a:ext>
                  </a:extLst>
                </p14:cNvPr>
                <p14:cNvContentPartPr/>
                <p14:nvPr/>
              </p14:nvContentPartPr>
              <p14:xfrm>
                <a:off x="12031696" y="4392991"/>
                <a:ext cx="96840" cy="353880"/>
              </p14:xfrm>
            </p:contentPart>
          </mc:Choice>
          <mc:Fallback xmlns="">
            <p:pic>
              <p:nvPicPr>
                <p:cNvPr id="231" name="Ink 230">
                  <a:extLst>
                    <a:ext uri="{FF2B5EF4-FFF2-40B4-BE49-F238E27FC236}">
                      <a16:creationId xmlns:a16="http://schemas.microsoft.com/office/drawing/2014/main" id="{E6D16DD3-0EE0-6931-BCA0-12B229168AC7}"/>
                    </a:ext>
                  </a:extLst>
                </p:cNvPr>
                <p:cNvPicPr/>
                <p:nvPr/>
              </p:nvPicPr>
              <p:blipFill>
                <a:blip r:embed="rId352"/>
                <a:stretch>
                  <a:fillRect/>
                </a:stretch>
              </p:blipFill>
              <p:spPr>
                <a:xfrm>
                  <a:off x="12013696" y="4374991"/>
                  <a:ext cx="13248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32" name="Ink 231">
                  <a:extLst>
                    <a:ext uri="{FF2B5EF4-FFF2-40B4-BE49-F238E27FC236}">
                      <a16:creationId xmlns:a16="http://schemas.microsoft.com/office/drawing/2014/main" id="{658C24CB-2308-89F2-B8A0-6168F81AE3A7}"/>
                    </a:ext>
                  </a:extLst>
                </p14:cNvPr>
                <p14:cNvContentPartPr/>
                <p14:nvPr/>
              </p14:nvContentPartPr>
              <p14:xfrm>
                <a:off x="8987536" y="5267071"/>
                <a:ext cx="179640" cy="3600"/>
              </p14:xfrm>
            </p:contentPart>
          </mc:Choice>
          <mc:Fallback xmlns="">
            <p:pic>
              <p:nvPicPr>
                <p:cNvPr id="232" name="Ink 231">
                  <a:extLst>
                    <a:ext uri="{FF2B5EF4-FFF2-40B4-BE49-F238E27FC236}">
                      <a16:creationId xmlns:a16="http://schemas.microsoft.com/office/drawing/2014/main" id="{658C24CB-2308-89F2-B8A0-6168F81AE3A7}"/>
                    </a:ext>
                  </a:extLst>
                </p:cNvPr>
                <p:cNvPicPr/>
                <p:nvPr/>
              </p:nvPicPr>
              <p:blipFill>
                <a:blip r:embed="rId354"/>
                <a:stretch>
                  <a:fillRect/>
                </a:stretch>
              </p:blipFill>
              <p:spPr>
                <a:xfrm>
                  <a:off x="8969896" y="5249071"/>
                  <a:ext cx="2152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33" name="Ink 232">
                  <a:extLst>
                    <a:ext uri="{FF2B5EF4-FFF2-40B4-BE49-F238E27FC236}">
                      <a16:creationId xmlns:a16="http://schemas.microsoft.com/office/drawing/2014/main" id="{91FF4DA3-E32B-7499-E4B2-B09F1D2B25A3}"/>
                    </a:ext>
                  </a:extLst>
                </p14:cNvPr>
                <p14:cNvContentPartPr/>
                <p14:nvPr/>
              </p14:nvContentPartPr>
              <p14:xfrm>
                <a:off x="9418096" y="5055031"/>
                <a:ext cx="6840" cy="122400"/>
              </p14:xfrm>
            </p:contentPart>
          </mc:Choice>
          <mc:Fallback xmlns="">
            <p:pic>
              <p:nvPicPr>
                <p:cNvPr id="233" name="Ink 232">
                  <a:extLst>
                    <a:ext uri="{FF2B5EF4-FFF2-40B4-BE49-F238E27FC236}">
                      <a16:creationId xmlns:a16="http://schemas.microsoft.com/office/drawing/2014/main" id="{91FF4DA3-E32B-7499-E4B2-B09F1D2B25A3}"/>
                    </a:ext>
                  </a:extLst>
                </p:cNvPr>
                <p:cNvPicPr/>
                <p:nvPr/>
              </p:nvPicPr>
              <p:blipFill>
                <a:blip r:embed="rId356"/>
                <a:stretch>
                  <a:fillRect/>
                </a:stretch>
              </p:blipFill>
              <p:spPr>
                <a:xfrm>
                  <a:off x="9400456" y="5037391"/>
                  <a:ext cx="42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34" name="Ink 233">
                  <a:extLst>
                    <a:ext uri="{FF2B5EF4-FFF2-40B4-BE49-F238E27FC236}">
                      <a16:creationId xmlns:a16="http://schemas.microsoft.com/office/drawing/2014/main" id="{B7654393-433B-054A-A6AF-2AC5AB62020B}"/>
                    </a:ext>
                  </a:extLst>
                </p14:cNvPr>
                <p14:cNvContentPartPr/>
                <p14:nvPr/>
              </p14:nvContentPartPr>
              <p14:xfrm>
                <a:off x="9332416" y="5226031"/>
                <a:ext cx="184320" cy="3600"/>
              </p14:xfrm>
            </p:contentPart>
          </mc:Choice>
          <mc:Fallback xmlns="">
            <p:pic>
              <p:nvPicPr>
                <p:cNvPr id="234" name="Ink 233">
                  <a:extLst>
                    <a:ext uri="{FF2B5EF4-FFF2-40B4-BE49-F238E27FC236}">
                      <a16:creationId xmlns:a16="http://schemas.microsoft.com/office/drawing/2014/main" id="{B7654393-433B-054A-A6AF-2AC5AB62020B}"/>
                    </a:ext>
                  </a:extLst>
                </p:cNvPr>
                <p:cNvPicPr/>
                <p:nvPr/>
              </p:nvPicPr>
              <p:blipFill>
                <a:blip r:embed="rId358"/>
                <a:stretch>
                  <a:fillRect/>
                </a:stretch>
              </p:blipFill>
              <p:spPr>
                <a:xfrm>
                  <a:off x="9314416" y="5208391"/>
                  <a:ext cx="219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35" name="Ink 234">
                  <a:extLst>
                    <a:ext uri="{FF2B5EF4-FFF2-40B4-BE49-F238E27FC236}">
                      <a16:creationId xmlns:a16="http://schemas.microsoft.com/office/drawing/2014/main" id="{6E4B9937-58BB-3173-58BF-3F957CB2E74F}"/>
                    </a:ext>
                  </a:extLst>
                </p14:cNvPr>
                <p14:cNvContentPartPr/>
                <p14:nvPr/>
              </p14:nvContentPartPr>
              <p14:xfrm>
                <a:off x="9351856" y="5313511"/>
                <a:ext cx="142920" cy="25920"/>
              </p14:xfrm>
            </p:contentPart>
          </mc:Choice>
          <mc:Fallback xmlns="">
            <p:pic>
              <p:nvPicPr>
                <p:cNvPr id="235" name="Ink 234">
                  <a:extLst>
                    <a:ext uri="{FF2B5EF4-FFF2-40B4-BE49-F238E27FC236}">
                      <a16:creationId xmlns:a16="http://schemas.microsoft.com/office/drawing/2014/main" id="{6E4B9937-58BB-3173-58BF-3F957CB2E74F}"/>
                    </a:ext>
                  </a:extLst>
                </p:cNvPr>
                <p:cNvPicPr/>
                <p:nvPr/>
              </p:nvPicPr>
              <p:blipFill>
                <a:blip r:embed="rId360"/>
                <a:stretch>
                  <a:fillRect/>
                </a:stretch>
              </p:blipFill>
              <p:spPr>
                <a:xfrm>
                  <a:off x="9334216" y="5295871"/>
                  <a:ext cx="178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36" name="Ink 235">
                  <a:extLst>
                    <a:ext uri="{FF2B5EF4-FFF2-40B4-BE49-F238E27FC236}">
                      <a16:creationId xmlns:a16="http://schemas.microsoft.com/office/drawing/2014/main" id="{029359CF-D32E-8DA3-77C8-25CD4E5D06C7}"/>
                    </a:ext>
                  </a:extLst>
                </p14:cNvPr>
                <p14:cNvContentPartPr/>
                <p14:nvPr/>
              </p14:nvContentPartPr>
              <p14:xfrm>
                <a:off x="9355096" y="5345551"/>
                <a:ext cx="34200" cy="138600"/>
              </p14:xfrm>
            </p:contentPart>
          </mc:Choice>
          <mc:Fallback xmlns="">
            <p:pic>
              <p:nvPicPr>
                <p:cNvPr id="236" name="Ink 235">
                  <a:extLst>
                    <a:ext uri="{FF2B5EF4-FFF2-40B4-BE49-F238E27FC236}">
                      <a16:creationId xmlns:a16="http://schemas.microsoft.com/office/drawing/2014/main" id="{029359CF-D32E-8DA3-77C8-25CD4E5D06C7}"/>
                    </a:ext>
                  </a:extLst>
                </p:cNvPr>
                <p:cNvPicPr/>
                <p:nvPr/>
              </p:nvPicPr>
              <p:blipFill>
                <a:blip r:embed="rId362"/>
                <a:stretch>
                  <a:fillRect/>
                </a:stretch>
              </p:blipFill>
              <p:spPr>
                <a:xfrm>
                  <a:off x="9337096" y="5327911"/>
                  <a:ext cx="698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37" name="Ink 236">
                  <a:extLst>
                    <a:ext uri="{FF2B5EF4-FFF2-40B4-BE49-F238E27FC236}">
                      <a16:creationId xmlns:a16="http://schemas.microsoft.com/office/drawing/2014/main" id="{E837AA7B-FCBB-DFC9-DF4C-58452A81BB82}"/>
                    </a:ext>
                  </a:extLst>
                </p14:cNvPr>
                <p14:cNvContentPartPr/>
                <p14:nvPr/>
              </p14:nvContentPartPr>
              <p14:xfrm>
                <a:off x="9433216" y="5403871"/>
                <a:ext cx="110880" cy="108360"/>
              </p14:xfrm>
            </p:contentPart>
          </mc:Choice>
          <mc:Fallback xmlns="">
            <p:pic>
              <p:nvPicPr>
                <p:cNvPr id="237" name="Ink 236">
                  <a:extLst>
                    <a:ext uri="{FF2B5EF4-FFF2-40B4-BE49-F238E27FC236}">
                      <a16:creationId xmlns:a16="http://schemas.microsoft.com/office/drawing/2014/main" id="{E837AA7B-FCBB-DFC9-DF4C-58452A81BB82}"/>
                    </a:ext>
                  </a:extLst>
                </p:cNvPr>
                <p:cNvPicPr/>
                <p:nvPr/>
              </p:nvPicPr>
              <p:blipFill>
                <a:blip r:embed="rId364"/>
                <a:stretch>
                  <a:fillRect/>
                </a:stretch>
              </p:blipFill>
              <p:spPr>
                <a:xfrm>
                  <a:off x="9415216" y="5386231"/>
                  <a:ext cx="146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38" name="Ink 237">
                  <a:extLst>
                    <a:ext uri="{FF2B5EF4-FFF2-40B4-BE49-F238E27FC236}">
                      <a16:creationId xmlns:a16="http://schemas.microsoft.com/office/drawing/2014/main" id="{62D0C422-C5D2-5197-6232-FA3057896324}"/>
                    </a:ext>
                  </a:extLst>
                </p14:cNvPr>
                <p14:cNvContentPartPr/>
                <p14:nvPr/>
              </p14:nvContentPartPr>
              <p14:xfrm>
                <a:off x="9666496" y="5195071"/>
                <a:ext cx="158400" cy="216000"/>
              </p14:xfrm>
            </p:contentPart>
          </mc:Choice>
          <mc:Fallback xmlns="">
            <p:pic>
              <p:nvPicPr>
                <p:cNvPr id="238" name="Ink 237">
                  <a:extLst>
                    <a:ext uri="{FF2B5EF4-FFF2-40B4-BE49-F238E27FC236}">
                      <a16:creationId xmlns:a16="http://schemas.microsoft.com/office/drawing/2014/main" id="{62D0C422-C5D2-5197-6232-FA3057896324}"/>
                    </a:ext>
                  </a:extLst>
                </p:cNvPr>
                <p:cNvPicPr/>
                <p:nvPr/>
              </p:nvPicPr>
              <p:blipFill>
                <a:blip r:embed="rId366"/>
                <a:stretch>
                  <a:fillRect/>
                </a:stretch>
              </p:blipFill>
              <p:spPr>
                <a:xfrm>
                  <a:off x="9648856" y="5177431"/>
                  <a:ext cx="194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39" name="Ink 238">
                  <a:extLst>
                    <a:ext uri="{FF2B5EF4-FFF2-40B4-BE49-F238E27FC236}">
                      <a16:creationId xmlns:a16="http://schemas.microsoft.com/office/drawing/2014/main" id="{BF9C7614-F0DF-8E9D-8A64-CF2F0D0F65C1}"/>
                    </a:ext>
                  </a:extLst>
                </p14:cNvPr>
                <p14:cNvContentPartPr/>
                <p14:nvPr/>
              </p14:nvContentPartPr>
              <p14:xfrm>
                <a:off x="9943696" y="5019031"/>
                <a:ext cx="42480" cy="118800"/>
              </p14:xfrm>
            </p:contentPart>
          </mc:Choice>
          <mc:Fallback xmlns="">
            <p:pic>
              <p:nvPicPr>
                <p:cNvPr id="239" name="Ink 238">
                  <a:extLst>
                    <a:ext uri="{FF2B5EF4-FFF2-40B4-BE49-F238E27FC236}">
                      <a16:creationId xmlns:a16="http://schemas.microsoft.com/office/drawing/2014/main" id="{BF9C7614-F0DF-8E9D-8A64-CF2F0D0F65C1}"/>
                    </a:ext>
                  </a:extLst>
                </p:cNvPr>
                <p:cNvPicPr/>
                <p:nvPr/>
              </p:nvPicPr>
              <p:blipFill>
                <a:blip r:embed="rId368"/>
                <a:stretch>
                  <a:fillRect/>
                </a:stretch>
              </p:blipFill>
              <p:spPr>
                <a:xfrm>
                  <a:off x="9925696" y="5001391"/>
                  <a:ext cx="78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40" name="Ink 239">
                  <a:extLst>
                    <a:ext uri="{FF2B5EF4-FFF2-40B4-BE49-F238E27FC236}">
                      <a16:creationId xmlns:a16="http://schemas.microsoft.com/office/drawing/2014/main" id="{754742B8-F652-42A2-993D-A66719FF3B59}"/>
                    </a:ext>
                  </a:extLst>
                </p14:cNvPr>
                <p14:cNvContentPartPr/>
                <p14:nvPr/>
              </p14:nvContentPartPr>
              <p14:xfrm>
                <a:off x="9978616" y="4931911"/>
                <a:ext cx="10080" cy="360"/>
              </p14:xfrm>
            </p:contentPart>
          </mc:Choice>
          <mc:Fallback xmlns="">
            <p:pic>
              <p:nvPicPr>
                <p:cNvPr id="240" name="Ink 239">
                  <a:extLst>
                    <a:ext uri="{FF2B5EF4-FFF2-40B4-BE49-F238E27FC236}">
                      <a16:creationId xmlns:a16="http://schemas.microsoft.com/office/drawing/2014/main" id="{754742B8-F652-42A2-993D-A66719FF3B59}"/>
                    </a:ext>
                  </a:extLst>
                </p:cNvPr>
                <p:cNvPicPr/>
                <p:nvPr/>
              </p:nvPicPr>
              <p:blipFill>
                <a:blip r:embed="rId370"/>
                <a:stretch>
                  <a:fillRect/>
                </a:stretch>
              </p:blipFill>
              <p:spPr>
                <a:xfrm>
                  <a:off x="9960616" y="4914271"/>
                  <a:ext cx="45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41" name="Ink 240">
                  <a:extLst>
                    <a:ext uri="{FF2B5EF4-FFF2-40B4-BE49-F238E27FC236}">
                      <a16:creationId xmlns:a16="http://schemas.microsoft.com/office/drawing/2014/main" id="{A5871598-A84C-9471-1EC8-4EF019AD21BF}"/>
                    </a:ext>
                  </a:extLst>
                </p14:cNvPr>
                <p14:cNvContentPartPr/>
                <p14:nvPr/>
              </p14:nvContentPartPr>
              <p14:xfrm>
                <a:off x="10059256" y="4988791"/>
                <a:ext cx="99000" cy="122760"/>
              </p14:xfrm>
            </p:contentPart>
          </mc:Choice>
          <mc:Fallback xmlns="">
            <p:pic>
              <p:nvPicPr>
                <p:cNvPr id="241" name="Ink 240">
                  <a:extLst>
                    <a:ext uri="{FF2B5EF4-FFF2-40B4-BE49-F238E27FC236}">
                      <a16:creationId xmlns:a16="http://schemas.microsoft.com/office/drawing/2014/main" id="{A5871598-A84C-9471-1EC8-4EF019AD21BF}"/>
                    </a:ext>
                  </a:extLst>
                </p:cNvPr>
                <p:cNvPicPr/>
                <p:nvPr/>
              </p:nvPicPr>
              <p:blipFill>
                <a:blip r:embed="rId372"/>
                <a:stretch>
                  <a:fillRect/>
                </a:stretch>
              </p:blipFill>
              <p:spPr>
                <a:xfrm>
                  <a:off x="10041256" y="4970791"/>
                  <a:ext cx="134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42" name="Ink 241">
                  <a:extLst>
                    <a:ext uri="{FF2B5EF4-FFF2-40B4-BE49-F238E27FC236}">
                      <a16:creationId xmlns:a16="http://schemas.microsoft.com/office/drawing/2014/main" id="{416E154F-26D3-AA2D-C2AE-36F38EA7E9F1}"/>
                    </a:ext>
                  </a:extLst>
                </p14:cNvPr>
                <p14:cNvContentPartPr/>
                <p14:nvPr/>
              </p14:nvContentPartPr>
              <p14:xfrm>
                <a:off x="10069336" y="4921111"/>
                <a:ext cx="61920" cy="326520"/>
              </p14:xfrm>
            </p:contentPart>
          </mc:Choice>
          <mc:Fallback xmlns="">
            <p:pic>
              <p:nvPicPr>
                <p:cNvPr id="242" name="Ink 241">
                  <a:extLst>
                    <a:ext uri="{FF2B5EF4-FFF2-40B4-BE49-F238E27FC236}">
                      <a16:creationId xmlns:a16="http://schemas.microsoft.com/office/drawing/2014/main" id="{416E154F-26D3-AA2D-C2AE-36F38EA7E9F1}"/>
                    </a:ext>
                  </a:extLst>
                </p:cNvPr>
                <p:cNvPicPr/>
                <p:nvPr/>
              </p:nvPicPr>
              <p:blipFill>
                <a:blip r:embed="rId374"/>
                <a:stretch>
                  <a:fillRect/>
                </a:stretch>
              </p:blipFill>
              <p:spPr>
                <a:xfrm>
                  <a:off x="10051696" y="4903111"/>
                  <a:ext cx="975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43" name="Ink 242">
                  <a:extLst>
                    <a:ext uri="{FF2B5EF4-FFF2-40B4-BE49-F238E27FC236}">
                      <a16:creationId xmlns:a16="http://schemas.microsoft.com/office/drawing/2014/main" id="{4FC7D917-F689-2F62-D465-7EB25A4AFA11}"/>
                    </a:ext>
                  </a:extLst>
                </p14:cNvPr>
                <p14:cNvContentPartPr/>
                <p14:nvPr/>
              </p14:nvContentPartPr>
              <p14:xfrm>
                <a:off x="10156816" y="5183551"/>
                <a:ext cx="6840" cy="100080"/>
              </p14:xfrm>
            </p:contentPart>
          </mc:Choice>
          <mc:Fallback xmlns="">
            <p:pic>
              <p:nvPicPr>
                <p:cNvPr id="243" name="Ink 242">
                  <a:extLst>
                    <a:ext uri="{FF2B5EF4-FFF2-40B4-BE49-F238E27FC236}">
                      <a16:creationId xmlns:a16="http://schemas.microsoft.com/office/drawing/2014/main" id="{4FC7D917-F689-2F62-D465-7EB25A4AFA11}"/>
                    </a:ext>
                  </a:extLst>
                </p:cNvPr>
                <p:cNvPicPr/>
                <p:nvPr/>
              </p:nvPicPr>
              <p:blipFill>
                <a:blip r:embed="rId376"/>
                <a:stretch>
                  <a:fillRect/>
                </a:stretch>
              </p:blipFill>
              <p:spPr>
                <a:xfrm>
                  <a:off x="10138816" y="5165551"/>
                  <a:ext cx="42480" cy="135720"/>
                </a:xfrm>
                <a:prstGeom prst="rect">
                  <a:avLst/>
                </a:prstGeom>
              </p:spPr>
            </p:pic>
          </mc:Fallback>
        </mc:AlternateContent>
      </p:grpSp>
      <p:grpSp>
        <p:nvGrpSpPr>
          <p:cNvPr id="255" name="Group 254">
            <a:extLst>
              <a:ext uri="{FF2B5EF4-FFF2-40B4-BE49-F238E27FC236}">
                <a16:creationId xmlns:a16="http://schemas.microsoft.com/office/drawing/2014/main" id="{C91DC8F4-7D92-A504-1CCE-B3F37B4882BF}"/>
              </a:ext>
            </a:extLst>
          </p:cNvPr>
          <p:cNvGrpSpPr/>
          <p:nvPr/>
        </p:nvGrpSpPr>
        <p:grpSpPr>
          <a:xfrm>
            <a:off x="9069407" y="5044951"/>
            <a:ext cx="853200" cy="438480"/>
            <a:chOff x="10363816" y="5044951"/>
            <a:chExt cx="853200" cy="438480"/>
          </a:xfrm>
        </p:grpSpPr>
        <mc:AlternateContent xmlns:mc="http://schemas.openxmlformats.org/markup-compatibility/2006" xmlns:p14="http://schemas.microsoft.com/office/powerpoint/2010/main">
          <mc:Choice Requires="p14">
            <p:contentPart p14:bwMode="auto" r:id="rId377">
              <p14:nvContentPartPr>
                <p14:cNvPr id="245" name="Ink 244">
                  <a:extLst>
                    <a:ext uri="{FF2B5EF4-FFF2-40B4-BE49-F238E27FC236}">
                      <a16:creationId xmlns:a16="http://schemas.microsoft.com/office/drawing/2014/main" id="{A8BE2FD2-7F01-815D-39DB-8195F908668A}"/>
                    </a:ext>
                  </a:extLst>
                </p14:cNvPr>
                <p14:cNvContentPartPr/>
                <p14:nvPr/>
              </p14:nvContentPartPr>
              <p14:xfrm>
                <a:off x="10363816" y="5044951"/>
                <a:ext cx="82080" cy="401760"/>
              </p14:xfrm>
            </p:contentPart>
          </mc:Choice>
          <mc:Fallback xmlns="">
            <p:pic>
              <p:nvPicPr>
                <p:cNvPr id="245" name="Ink 244">
                  <a:extLst>
                    <a:ext uri="{FF2B5EF4-FFF2-40B4-BE49-F238E27FC236}">
                      <a16:creationId xmlns:a16="http://schemas.microsoft.com/office/drawing/2014/main" id="{A8BE2FD2-7F01-815D-39DB-8195F908668A}"/>
                    </a:ext>
                  </a:extLst>
                </p:cNvPr>
                <p:cNvPicPr/>
                <p:nvPr/>
              </p:nvPicPr>
              <p:blipFill>
                <a:blip r:embed="rId378"/>
                <a:stretch>
                  <a:fillRect/>
                </a:stretch>
              </p:blipFill>
              <p:spPr>
                <a:xfrm>
                  <a:off x="10345816" y="5027311"/>
                  <a:ext cx="1177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6" name="Ink 245">
                  <a:extLst>
                    <a:ext uri="{FF2B5EF4-FFF2-40B4-BE49-F238E27FC236}">
                      <a16:creationId xmlns:a16="http://schemas.microsoft.com/office/drawing/2014/main" id="{0CFFEBBC-8583-B5C7-2D3D-0A4A9CB9AFAA}"/>
                    </a:ext>
                  </a:extLst>
                </p14:cNvPr>
                <p14:cNvContentPartPr/>
                <p14:nvPr/>
              </p14:nvContentPartPr>
              <p14:xfrm>
                <a:off x="10610056" y="5065831"/>
                <a:ext cx="33120" cy="102600"/>
              </p14:xfrm>
            </p:contentPart>
          </mc:Choice>
          <mc:Fallback xmlns="">
            <p:pic>
              <p:nvPicPr>
                <p:cNvPr id="246" name="Ink 245">
                  <a:extLst>
                    <a:ext uri="{FF2B5EF4-FFF2-40B4-BE49-F238E27FC236}">
                      <a16:creationId xmlns:a16="http://schemas.microsoft.com/office/drawing/2014/main" id="{0CFFEBBC-8583-B5C7-2D3D-0A4A9CB9AFAA}"/>
                    </a:ext>
                  </a:extLst>
                </p:cNvPr>
                <p:cNvPicPr/>
                <p:nvPr/>
              </p:nvPicPr>
              <p:blipFill>
                <a:blip r:embed="rId380"/>
                <a:stretch>
                  <a:fillRect/>
                </a:stretch>
              </p:blipFill>
              <p:spPr>
                <a:xfrm>
                  <a:off x="10592056" y="5048191"/>
                  <a:ext cx="68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47" name="Ink 246">
                  <a:extLst>
                    <a:ext uri="{FF2B5EF4-FFF2-40B4-BE49-F238E27FC236}">
                      <a16:creationId xmlns:a16="http://schemas.microsoft.com/office/drawing/2014/main" id="{FFBD0100-BA93-BBFB-F307-F153146B68BB}"/>
                    </a:ext>
                  </a:extLst>
                </p14:cNvPr>
                <p14:cNvContentPartPr/>
                <p14:nvPr/>
              </p14:nvContentPartPr>
              <p14:xfrm>
                <a:off x="10506736" y="5210911"/>
                <a:ext cx="227520" cy="27720"/>
              </p14:xfrm>
            </p:contentPart>
          </mc:Choice>
          <mc:Fallback xmlns="">
            <p:pic>
              <p:nvPicPr>
                <p:cNvPr id="247" name="Ink 246">
                  <a:extLst>
                    <a:ext uri="{FF2B5EF4-FFF2-40B4-BE49-F238E27FC236}">
                      <a16:creationId xmlns:a16="http://schemas.microsoft.com/office/drawing/2014/main" id="{FFBD0100-BA93-BBFB-F307-F153146B68BB}"/>
                    </a:ext>
                  </a:extLst>
                </p:cNvPr>
                <p:cNvPicPr/>
                <p:nvPr/>
              </p:nvPicPr>
              <p:blipFill>
                <a:blip r:embed="rId382"/>
                <a:stretch>
                  <a:fillRect/>
                </a:stretch>
              </p:blipFill>
              <p:spPr>
                <a:xfrm>
                  <a:off x="10488736" y="5193271"/>
                  <a:ext cx="263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8" name="Ink 247">
                  <a:extLst>
                    <a:ext uri="{FF2B5EF4-FFF2-40B4-BE49-F238E27FC236}">
                      <a16:creationId xmlns:a16="http://schemas.microsoft.com/office/drawing/2014/main" id="{BFBFE0E5-CD12-D592-B07B-3FC2824ADD6B}"/>
                    </a:ext>
                  </a:extLst>
                </p14:cNvPr>
                <p14:cNvContentPartPr/>
                <p14:nvPr/>
              </p14:nvContentPartPr>
              <p14:xfrm>
                <a:off x="10596736" y="5282551"/>
                <a:ext cx="139680" cy="23040"/>
              </p14:xfrm>
            </p:contentPart>
          </mc:Choice>
          <mc:Fallback xmlns="">
            <p:pic>
              <p:nvPicPr>
                <p:cNvPr id="248" name="Ink 247">
                  <a:extLst>
                    <a:ext uri="{FF2B5EF4-FFF2-40B4-BE49-F238E27FC236}">
                      <a16:creationId xmlns:a16="http://schemas.microsoft.com/office/drawing/2014/main" id="{BFBFE0E5-CD12-D592-B07B-3FC2824ADD6B}"/>
                    </a:ext>
                  </a:extLst>
                </p:cNvPr>
                <p:cNvPicPr/>
                <p:nvPr/>
              </p:nvPicPr>
              <p:blipFill>
                <a:blip r:embed="rId384"/>
                <a:stretch>
                  <a:fillRect/>
                </a:stretch>
              </p:blipFill>
              <p:spPr>
                <a:xfrm>
                  <a:off x="10579096" y="5264551"/>
                  <a:ext cx="175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9" name="Ink 248">
                  <a:extLst>
                    <a:ext uri="{FF2B5EF4-FFF2-40B4-BE49-F238E27FC236}">
                      <a16:creationId xmlns:a16="http://schemas.microsoft.com/office/drawing/2014/main" id="{8A900FCF-32F3-C1DF-366E-8519ABC9074B}"/>
                    </a:ext>
                  </a:extLst>
                </p14:cNvPr>
                <p14:cNvContentPartPr/>
                <p14:nvPr/>
              </p14:nvContentPartPr>
              <p14:xfrm>
                <a:off x="10573696" y="5337991"/>
                <a:ext cx="19440" cy="138600"/>
              </p14:xfrm>
            </p:contentPart>
          </mc:Choice>
          <mc:Fallback xmlns="">
            <p:pic>
              <p:nvPicPr>
                <p:cNvPr id="249" name="Ink 248">
                  <a:extLst>
                    <a:ext uri="{FF2B5EF4-FFF2-40B4-BE49-F238E27FC236}">
                      <a16:creationId xmlns:a16="http://schemas.microsoft.com/office/drawing/2014/main" id="{8A900FCF-32F3-C1DF-366E-8519ABC9074B}"/>
                    </a:ext>
                  </a:extLst>
                </p:cNvPr>
                <p:cNvPicPr/>
                <p:nvPr/>
              </p:nvPicPr>
              <p:blipFill>
                <a:blip r:embed="rId386"/>
                <a:stretch>
                  <a:fillRect/>
                </a:stretch>
              </p:blipFill>
              <p:spPr>
                <a:xfrm>
                  <a:off x="10555696" y="5319991"/>
                  <a:ext cx="55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50" name="Ink 249">
                  <a:extLst>
                    <a:ext uri="{FF2B5EF4-FFF2-40B4-BE49-F238E27FC236}">
                      <a16:creationId xmlns:a16="http://schemas.microsoft.com/office/drawing/2014/main" id="{A0A36119-4DCE-65FE-CE3B-39C7BB4F620E}"/>
                    </a:ext>
                  </a:extLst>
                </p14:cNvPr>
                <p14:cNvContentPartPr/>
                <p14:nvPr/>
              </p14:nvContentPartPr>
              <p14:xfrm>
                <a:off x="10660816" y="5387671"/>
                <a:ext cx="182520" cy="95760"/>
              </p14:xfrm>
            </p:contentPart>
          </mc:Choice>
          <mc:Fallback xmlns="">
            <p:pic>
              <p:nvPicPr>
                <p:cNvPr id="250" name="Ink 249">
                  <a:extLst>
                    <a:ext uri="{FF2B5EF4-FFF2-40B4-BE49-F238E27FC236}">
                      <a16:creationId xmlns:a16="http://schemas.microsoft.com/office/drawing/2014/main" id="{A0A36119-4DCE-65FE-CE3B-39C7BB4F620E}"/>
                    </a:ext>
                  </a:extLst>
                </p:cNvPr>
                <p:cNvPicPr/>
                <p:nvPr/>
              </p:nvPicPr>
              <p:blipFill>
                <a:blip r:embed="rId388"/>
                <a:stretch>
                  <a:fillRect/>
                </a:stretch>
              </p:blipFill>
              <p:spPr>
                <a:xfrm>
                  <a:off x="10642816" y="5370031"/>
                  <a:ext cx="218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52" name="Ink 251">
                  <a:extLst>
                    <a:ext uri="{FF2B5EF4-FFF2-40B4-BE49-F238E27FC236}">
                      <a16:creationId xmlns:a16="http://schemas.microsoft.com/office/drawing/2014/main" id="{95421070-48B9-8F3B-5097-75DF7AE63749}"/>
                    </a:ext>
                  </a:extLst>
                </p14:cNvPr>
                <p14:cNvContentPartPr/>
                <p14:nvPr/>
              </p14:nvContentPartPr>
              <p14:xfrm>
                <a:off x="10918936" y="5113711"/>
                <a:ext cx="4680" cy="222840"/>
              </p14:xfrm>
            </p:contentPart>
          </mc:Choice>
          <mc:Fallback xmlns="">
            <p:pic>
              <p:nvPicPr>
                <p:cNvPr id="252" name="Ink 251">
                  <a:extLst>
                    <a:ext uri="{FF2B5EF4-FFF2-40B4-BE49-F238E27FC236}">
                      <a16:creationId xmlns:a16="http://schemas.microsoft.com/office/drawing/2014/main" id="{95421070-48B9-8F3B-5097-75DF7AE63749}"/>
                    </a:ext>
                  </a:extLst>
                </p:cNvPr>
                <p:cNvPicPr/>
                <p:nvPr/>
              </p:nvPicPr>
              <p:blipFill>
                <a:blip r:embed="rId390"/>
                <a:stretch>
                  <a:fillRect/>
                </a:stretch>
              </p:blipFill>
              <p:spPr>
                <a:xfrm>
                  <a:off x="10901296" y="5095711"/>
                  <a:ext cx="40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53" name="Ink 252">
                  <a:extLst>
                    <a:ext uri="{FF2B5EF4-FFF2-40B4-BE49-F238E27FC236}">
                      <a16:creationId xmlns:a16="http://schemas.microsoft.com/office/drawing/2014/main" id="{B1BE4AD6-046B-8C04-FD04-9910AC987647}"/>
                    </a:ext>
                  </a:extLst>
                </p14:cNvPr>
                <p14:cNvContentPartPr/>
                <p14:nvPr/>
              </p14:nvContentPartPr>
              <p14:xfrm>
                <a:off x="10985896" y="5197231"/>
                <a:ext cx="75600" cy="92520"/>
              </p14:xfrm>
            </p:contentPart>
          </mc:Choice>
          <mc:Fallback xmlns="">
            <p:pic>
              <p:nvPicPr>
                <p:cNvPr id="253" name="Ink 252">
                  <a:extLst>
                    <a:ext uri="{FF2B5EF4-FFF2-40B4-BE49-F238E27FC236}">
                      <a16:creationId xmlns:a16="http://schemas.microsoft.com/office/drawing/2014/main" id="{B1BE4AD6-046B-8C04-FD04-9910AC987647}"/>
                    </a:ext>
                  </a:extLst>
                </p:cNvPr>
                <p:cNvPicPr/>
                <p:nvPr/>
              </p:nvPicPr>
              <p:blipFill>
                <a:blip r:embed="rId392"/>
                <a:stretch>
                  <a:fillRect/>
                </a:stretch>
              </p:blipFill>
              <p:spPr>
                <a:xfrm>
                  <a:off x="10968256" y="5179231"/>
                  <a:ext cx="1112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54" name="Ink 253">
                  <a:extLst>
                    <a:ext uri="{FF2B5EF4-FFF2-40B4-BE49-F238E27FC236}">
                      <a16:creationId xmlns:a16="http://schemas.microsoft.com/office/drawing/2014/main" id="{0EF9F084-210A-30F4-600C-09E4296797E4}"/>
                    </a:ext>
                  </a:extLst>
                </p14:cNvPr>
                <p14:cNvContentPartPr/>
                <p14:nvPr/>
              </p14:nvContentPartPr>
              <p14:xfrm>
                <a:off x="11107216" y="5149711"/>
                <a:ext cx="109800" cy="223920"/>
              </p14:xfrm>
            </p:contentPart>
          </mc:Choice>
          <mc:Fallback xmlns="">
            <p:pic>
              <p:nvPicPr>
                <p:cNvPr id="254" name="Ink 253">
                  <a:extLst>
                    <a:ext uri="{FF2B5EF4-FFF2-40B4-BE49-F238E27FC236}">
                      <a16:creationId xmlns:a16="http://schemas.microsoft.com/office/drawing/2014/main" id="{0EF9F084-210A-30F4-600C-09E4296797E4}"/>
                    </a:ext>
                  </a:extLst>
                </p:cNvPr>
                <p:cNvPicPr/>
                <p:nvPr/>
              </p:nvPicPr>
              <p:blipFill>
                <a:blip r:embed="rId394"/>
                <a:stretch>
                  <a:fillRect/>
                </a:stretch>
              </p:blipFill>
              <p:spPr>
                <a:xfrm>
                  <a:off x="11089576" y="5131711"/>
                  <a:ext cx="145440" cy="259560"/>
                </a:xfrm>
                <a:prstGeom prst="rect">
                  <a:avLst/>
                </a:prstGeom>
              </p:spPr>
            </p:pic>
          </mc:Fallback>
        </mc:AlternateContent>
      </p:grpSp>
      <p:grpSp>
        <p:nvGrpSpPr>
          <p:cNvPr id="267" name="Group 266">
            <a:extLst>
              <a:ext uri="{FF2B5EF4-FFF2-40B4-BE49-F238E27FC236}">
                <a16:creationId xmlns:a16="http://schemas.microsoft.com/office/drawing/2014/main" id="{86749DAF-5DFC-5A24-E5A4-F11D87F5DDE6}"/>
              </a:ext>
            </a:extLst>
          </p:cNvPr>
          <p:cNvGrpSpPr/>
          <p:nvPr/>
        </p:nvGrpSpPr>
        <p:grpSpPr>
          <a:xfrm>
            <a:off x="10041767" y="5018311"/>
            <a:ext cx="866160" cy="477000"/>
            <a:chOff x="11336176" y="5018311"/>
            <a:chExt cx="866160" cy="477000"/>
          </a:xfrm>
        </p:grpSpPr>
        <mc:AlternateContent xmlns:mc="http://schemas.openxmlformats.org/markup-compatibility/2006" xmlns:p14="http://schemas.microsoft.com/office/powerpoint/2010/main">
          <mc:Choice Requires="p14">
            <p:contentPart p14:bwMode="auto" r:id="rId395">
              <p14:nvContentPartPr>
                <p14:cNvPr id="256" name="Ink 255">
                  <a:extLst>
                    <a:ext uri="{FF2B5EF4-FFF2-40B4-BE49-F238E27FC236}">
                      <a16:creationId xmlns:a16="http://schemas.microsoft.com/office/drawing/2014/main" id="{971CCF2B-1CB3-5D78-5515-72033087EE81}"/>
                    </a:ext>
                  </a:extLst>
                </p14:cNvPr>
                <p14:cNvContentPartPr/>
                <p14:nvPr/>
              </p14:nvContentPartPr>
              <p14:xfrm>
                <a:off x="11336176" y="5246551"/>
                <a:ext cx="132120" cy="7560"/>
              </p14:xfrm>
            </p:contentPart>
          </mc:Choice>
          <mc:Fallback xmlns="">
            <p:pic>
              <p:nvPicPr>
                <p:cNvPr id="256" name="Ink 255">
                  <a:extLst>
                    <a:ext uri="{FF2B5EF4-FFF2-40B4-BE49-F238E27FC236}">
                      <a16:creationId xmlns:a16="http://schemas.microsoft.com/office/drawing/2014/main" id="{971CCF2B-1CB3-5D78-5515-72033087EE81}"/>
                    </a:ext>
                  </a:extLst>
                </p:cNvPr>
                <p:cNvPicPr/>
                <p:nvPr/>
              </p:nvPicPr>
              <p:blipFill>
                <a:blip r:embed="rId396"/>
                <a:stretch>
                  <a:fillRect/>
                </a:stretch>
              </p:blipFill>
              <p:spPr>
                <a:xfrm>
                  <a:off x="11318536" y="5228911"/>
                  <a:ext cx="167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7" name="Ink 256">
                  <a:extLst>
                    <a:ext uri="{FF2B5EF4-FFF2-40B4-BE49-F238E27FC236}">
                      <a16:creationId xmlns:a16="http://schemas.microsoft.com/office/drawing/2014/main" id="{57865E14-CEBF-2CB2-D50C-28E40EA36BF2}"/>
                    </a:ext>
                  </a:extLst>
                </p14:cNvPr>
                <p14:cNvContentPartPr/>
                <p14:nvPr/>
              </p14:nvContentPartPr>
              <p14:xfrm>
                <a:off x="11639656" y="5037031"/>
                <a:ext cx="9720" cy="139680"/>
              </p14:xfrm>
            </p:contentPart>
          </mc:Choice>
          <mc:Fallback xmlns="">
            <p:pic>
              <p:nvPicPr>
                <p:cNvPr id="257" name="Ink 256">
                  <a:extLst>
                    <a:ext uri="{FF2B5EF4-FFF2-40B4-BE49-F238E27FC236}">
                      <a16:creationId xmlns:a16="http://schemas.microsoft.com/office/drawing/2014/main" id="{57865E14-CEBF-2CB2-D50C-28E40EA36BF2}"/>
                    </a:ext>
                  </a:extLst>
                </p:cNvPr>
                <p:cNvPicPr/>
                <p:nvPr/>
              </p:nvPicPr>
              <p:blipFill>
                <a:blip r:embed="rId398"/>
                <a:stretch>
                  <a:fillRect/>
                </a:stretch>
              </p:blipFill>
              <p:spPr>
                <a:xfrm>
                  <a:off x="11622016" y="5019031"/>
                  <a:ext cx="45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58" name="Ink 257">
                  <a:extLst>
                    <a:ext uri="{FF2B5EF4-FFF2-40B4-BE49-F238E27FC236}">
                      <a16:creationId xmlns:a16="http://schemas.microsoft.com/office/drawing/2014/main" id="{85322D2B-FF5C-E7AC-326D-71D58CDE759A}"/>
                    </a:ext>
                  </a:extLst>
                </p14:cNvPr>
                <p14:cNvContentPartPr/>
                <p14:nvPr/>
              </p14:nvContentPartPr>
              <p14:xfrm>
                <a:off x="11553256" y="5191831"/>
                <a:ext cx="186480" cy="39600"/>
              </p14:xfrm>
            </p:contentPart>
          </mc:Choice>
          <mc:Fallback xmlns="">
            <p:pic>
              <p:nvPicPr>
                <p:cNvPr id="258" name="Ink 257">
                  <a:extLst>
                    <a:ext uri="{FF2B5EF4-FFF2-40B4-BE49-F238E27FC236}">
                      <a16:creationId xmlns:a16="http://schemas.microsoft.com/office/drawing/2014/main" id="{85322D2B-FF5C-E7AC-326D-71D58CDE759A}"/>
                    </a:ext>
                  </a:extLst>
                </p:cNvPr>
                <p:cNvPicPr/>
                <p:nvPr/>
              </p:nvPicPr>
              <p:blipFill>
                <a:blip r:embed="rId400"/>
                <a:stretch>
                  <a:fillRect/>
                </a:stretch>
              </p:blipFill>
              <p:spPr>
                <a:xfrm>
                  <a:off x="11535256" y="5174191"/>
                  <a:ext cx="222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59" name="Ink 258">
                  <a:extLst>
                    <a:ext uri="{FF2B5EF4-FFF2-40B4-BE49-F238E27FC236}">
                      <a16:creationId xmlns:a16="http://schemas.microsoft.com/office/drawing/2014/main" id="{8F7B249C-27A5-6FFE-55A4-999C3FA593CF}"/>
                    </a:ext>
                  </a:extLst>
                </p14:cNvPr>
                <p14:cNvContentPartPr/>
                <p14:nvPr/>
              </p14:nvContentPartPr>
              <p14:xfrm>
                <a:off x="11560096" y="5272831"/>
                <a:ext cx="208440" cy="30240"/>
              </p14:xfrm>
            </p:contentPart>
          </mc:Choice>
          <mc:Fallback xmlns="">
            <p:pic>
              <p:nvPicPr>
                <p:cNvPr id="259" name="Ink 258">
                  <a:extLst>
                    <a:ext uri="{FF2B5EF4-FFF2-40B4-BE49-F238E27FC236}">
                      <a16:creationId xmlns:a16="http://schemas.microsoft.com/office/drawing/2014/main" id="{8F7B249C-27A5-6FFE-55A4-999C3FA593CF}"/>
                    </a:ext>
                  </a:extLst>
                </p:cNvPr>
                <p:cNvPicPr/>
                <p:nvPr/>
              </p:nvPicPr>
              <p:blipFill>
                <a:blip r:embed="rId402"/>
                <a:stretch>
                  <a:fillRect/>
                </a:stretch>
              </p:blipFill>
              <p:spPr>
                <a:xfrm>
                  <a:off x="11542456" y="5255191"/>
                  <a:ext cx="244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60" name="Ink 259">
                  <a:extLst>
                    <a:ext uri="{FF2B5EF4-FFF2-40B4-BE49-F238E27FC236}">
                      <a16:creationId xmlns:a16="http://schemas.microsoft.com/office/drawing/2014/main" id="{5FFD83D9-C82C-B74D-CE29-1B006F32B3D9}"/>
                    </a:ext>
                  </a:extLst>
                </p14:cNvPr>
                <p14:cNvContentPartPr/>
                <p14:nvPr/>
              </p14:nvContentPartPr>
              <p14:xfrm>
                <a:off x="11575216" y="5314951"/>
                <a:ext cx="32400" cy="180360"/>
              </p14:xfrm>
            </p:contentPart>
          </mc:Choice>
          <mc:Fallback xmlns="">
            <p:pic>
              <p:nvPicPr>
                <p:cNvPr id="260" name="Ink 259">
                  <a:extLst>
                    <a:ext uri="{FF2B5EF4-FFF2-40B4-BE49-F238E27FC236}">
                      <a16:creationId xmlns:a16="http://schemas.microsoft.com/office/drawing/2014/main" id="{5FFD83D9-C82C-B74D-CE29-1B006F32B3D9}"/>
                    </a:ext>
                  </a:extLst>
                </p:cNvPr>
                <p:cNvPicPr/>
                <p:nvPr/>
              </p:nvPicPr>
              <p:blipFill>
                <a:blip r:embed="rId404"/>
                <a:stretch>
                  <a:fillRect/>
                </a:stretch>
              </p:blipFill>
              <p:spPr>
                <a:xfrm>
                  <a:off x="11557576" y="5296951"/>
                  <a:ext cx="68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61" name="Ink 260">
                  <a:extLst>
                    <a:ext uri="{FF2B5EF4-FFF2-40B4-BE49-F238E27FC236}">
                      <a16:creationId xmlns:a16="http://schemas.microsoft.com/office/drawing/2014/main" id="{656EA935-F8A9-1446-ED5F-AF215D9B1A37}"/>
                    </a:ext>
                  </a:extLst>
                </p14:cNvPr>
                <p14:cNvContentPartPr/>
                <p14:nvPr/>
              </p14:nvContentPartPr>
              <p14:xfrm>
                <a:off x="11666296" y="5352751"/>
                <a:ext cx="181440" cy="117000"/>
              </p14:xfrm>
            </p:contentPart>
          </mc:Choice>
          <mc:Fallback xmlns="">
            <p:pic>
              <p:nvPicPr>
                <p:cNvPr id="261" name="Ink 260">
                  <a:extLst>
                    <a:ext uri="{FF2B5EF4-FFF2-40B4-BE49-F238E27FC236}">
                      <a16:creationId xmlns:a16="http://schemas.microsoft.com/office/drawing/2014/main" id="{656EA935-F8A9-1446-ED5F-AF215D9B1A37}"/>
                    </a:ext>
                  </a:extLst>
                </p:cNvPr>
                <p:cNvPicPr/>
                <p:nvPr/>
              </p:nvPicPr>
              <p:blipFill>
                <a:blip r:embed="rId406"/>
                <a:stretch>
                  <a:fillRect/>
                </a:stretch>
              </p:blipFill>
              <p:spPr>
                <a:xfrm>
                  <a:off x="11648656" y="5334751"/>
                  <a:ext cx="217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63" name="Ink 262">
                  <a:extLst>
                    <a:ext uri="{FF2B5EF4-FFF2-40B4-BE49-F238E27FC236}">
                      <a16:creationId xmlns:a16="http://schemas.microsoft.com/office/drawing/2014/main" id="{8F030087-6BF4-FE7C-084E-EDAC110EDD07}"/>
                    </a:ext>
                  </a:extLst>
                </p14:cNvPr>
                <p14:cNvContentPartPr/>
                <p14:nvPr/>
              </p14:nvContentPartPr>
              <p14:xfrm>
                <a:off x="11878696" y="5090311"/>
                <a:ext cx="17280" cy="282960"/>
              </p14:xfrm>
            </p:contentPart>
          </mc:Choice>
          <mc:Fallback xmlns="">
            <p:pic>
              <p:nvPicPr>
                <p:cNvPr id="263" name="Ink 262">
                  <a:extLst>
                    <a:ext uri="{FF2B5EF4-FFF2-40B4-BE49-F238E27FC236}">
                      <a16:creationId xmlns:a16="http://schemas.microsoft.com/office/drawing/2014/main" id="{8F030087-6BF4-FE7C-084E-EDAC110EDD07}"/>
                    </a:ext>
                  </a:extLst>
                </p:cNvPr>
                <p:cNvPicPr/>
                <p:nvPr/>
              </p:nvPicPr>
              <p:blipFill>
                <a:blip r:embed="rId408"/>
                <a:stretch>
                  <a:fillRect/>
                </a:stretch>
              </p:blipFill>
              <p:spPr>
                <a:xfrm>
                  <a:off x="11860696" y="5072671"/>
                  <a:ext cx="529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64" name="Ink 263">
                  <a:extLst>
                    <a:ext uri="{FF2B5EF4-FFF2-40B4-BE49-F238E27FC236}">
                      <a16:creationId xmlns:a16="http://schemas.microsoft.com/office/drawing/2014/main" id="{6DC7A6EA-B68A-2506-7770-10A501258855}"/>
                    </a:ext>
                  </a:extLst>
                </p14:cNvPr>
                <p14:cNvContentPartPr/>
                <p14:nvPr/>
              </p14:nvContentPartPr>
              <p14:xfrm>
                <a:off x="11977696" y="5165191"/>
                <a:ext cx="5760" cy="150480"/>
              </p14:xfrm>
            </p:contentPart>
          </mc:Choice>
          <mc:Fallback xmlns="">
            <p:pic>
              <p:nvPicPr>
                <p:cNvPr id="264" name="Ink 263">
                  <a:extLst>
                    <a:ext uri="{FF2B5EF4-FFF2-40B4-BE49-F238E27FC236}">
                      <a16:creationId xmlns:a16="http://schemas.microsoft.com/office/drawing/2014/main" id="{6DC7A6EA-B68A-2506-7770-10A501258855}"/>
                    </a:ext>
                  </a:extLst>
                </p:cNvPr>
                <p:cNvPicPr/>
                <p:nvPr/>
              </p:nvPicPr>
              <p:blipFill>
                <a:blip r:embed="rId410"/>
                <a:stretch>
                  <a:fillRect/>
                </a:stretch>
              </p:blipFill>
              <p:spPr>
                <a:xfrm>
                  <a:off x="11959696" y="5147551"/>
                  <a:ext cx="41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65" name="Ink 264">
                  <a:extLst>
                    <a:ext uri="{FF2B5EF4-FFF2-40B4-BE49-F238E27FC236}">
                      <a16:creationId xmlns:a16="http://schemas.microsoft.com/office/drawing/2014/main" id="{C715AFC7-3683-7A05-F14A-B9F894B30849}"/>
                    </a:ext>
                  </a:extLst>
                </p14:cNvPr>
                <p14:cNvContentPartPr/>
                <p14:nvPr/>
              </p14:nvContentPartPr>
              <p14:xfrm>
                <a:off x="12020536" y="5123791"/>
                <a:ext cx="117720" cy="227520"/>
              </p14:xfrm>
            </p:contentPart>
          </mc:Choice>
          <mc:Fallback xmlns="">
            <p:pic>
              <p:nvPicPr>
                <p:cNvPr id="265" name="Ink 264">
                  <a:extLst>
                    <a:ext uri="{FF2B5EF4-FFF2-40B4-BE49-F238E27FC236}">
                      <a16:creationId xmlns:a16="http://schemas.microsoft.com/office/drawing/2014/main" id="{C715AFC7-3683-7A05-F14A-B9F894B30849}"/>
                    </a:ext>
                  </a:extLst>
                </p:cNvPr>
                <p:cNvPicPr/>
                <p:nvPr/>
              </p:nvPicPr>
              <p:blipFill>
                <a:blip r:embed="rId412"/>
                <a:stretch>
                  <a:fillRect/>
                </a:stretch>
              </p:blipFill>
              <p:spPr>
                <a:xfrm>
                  <a:off x="12002896" y="5106151"/>
                  <a:ext cx="1533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66" name="Ink 265">
                  <a:extLst>
                    <a:ext uri="{FF2B5EF4-FFF2-40B4-BE49-F238E27FC236}">
                      <a16:creationId xmlns:a16="http://schemas.microsoft.com/office/drawing/2014/main" id="{0651FB5B-8883-8419-6943-9E17898E728D}"/>
                    </a:ext>
                  </a:extLst>
                </p14:cNvPr>
                <p14:cNvContentPartPr/>
                <p14:nvPr/>
              </p14:nvContentPartPr>
              <p14:xfrm>
                <a:off x="12064816" y="5018311"/>
                <a:ext cx="137520" cy="441360"/>
              </p14:xfrm>
            </p:contentPart>
          </mc:Choice>
          <mc:Fallback xmlns="">
            <p:pic>
              <p:nvPicPr>
                <p:cNvPr id="266" name="Ink 265">
                  <a:extLst>
                    <a:ext uri="{FF2B5EF4-FFF2-40B4-BE49-F238E27FC236}">
                      <a16:creationId xmlns:a16="http://schemas.microsoft.com/office/drawing/2014/main" id="{0651FB5B-8883-8419-6943-9E17898E728D}"/>
                    </a:ext>
                  </a:extLst>
                </p:cNvPr>
                <p:cNvPicPr/>
                <p:nvPr/>
              </p:nvPicPr>
              <p:blipFill>
                <a:blip r:embed="rId414"/>
                <a:stretch>
                  <a:fillRect/>
                </a:stretch>
              </p:blipFill>
              <p:spPr>
                <a:xfrm>
                  <a:off x="12047176" y="5000671"/>
                  <a:ext cx="173160" cy="477000"/>
                </a:xfrm>
                <a:prstGeom prst="rect">
                  <a:avLst/>
                </a:prstGeom>
              </p:spPr>
            </p:pic>
          </mc:Fallback>
        </mc:AlternateContent>
      </p:grpSp>
    </p:spTree>
    <p:extLst>
      <p:ext uri="{BB962C8B-B14F-4D97-AF65-F5344CB8AC3E}">
        <p14:creationId xmlns:p14="http://schemas.microsoft.com/office/powerpoint/2010/main" val="277224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Initially</a:t>
            </a:r>
            <a:r>
              <a:rPr lang="zh-CN" altLang="en-US" sz="3500" dirty="0">
                <a:latin typeface="Comic Sans MS" panose="030F0902030302020204" pitchFamily="66" charset="0"/>
              </a:rPr>
              <a:t> </a:t>
            </a:r>
            <a:r>
              <a:rPr lang="en-US" altLang="zh-CN" sz="3500" dirty="0">
                <a:latin typeface="Comic Sans MS" panose="030F0902030302020204" pitchFamily="66" charset="0"/>
              </a:rPr>
              <a:t>in</a:t>
            </a:r>
            <a:r>
              <a:rPr lang="zh-CN" altLang="en-US" sz="3500" dirty="0">
                <a:latin typeface="Comic Sans MS" panose="030F0902030302020204" pitchFamily="66" charset="0"/>
              </a:rPr>
              <a:t> </a:t>
            </a:r>
            <a:r>
              <a:rPr lang="en-US" altLang="zh-CN" sz="3500" dirty="0">
                <a:latin typeface="Comic Sans MS" panose="030F0902030302020204" pitchFamily="66" charset="0"/>
              </a:rPr>
              <a:t>|0&gt;</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11</a:t>
            </a:fld>
            <a:endParaRPr lang="en-US"/>
          </a:p>
        </p:txBody>
      </p:sp>
      <p:pic>
        <p:nvPicPr>
          <p:cNvPr id="4" name="Picture 3">
            <a:extLst>
              <a:ext uri="{FF2B5EF4-FFF2-40B4-BE49-F238E27FC236}">
                <a16:creationId xmlns:a16="http://schemas.microsoft.com/office/drawing/2014/main" id="{2A6CDC6F-8FEF-AB79-9731-11E39B50F12C}"/>
              </a:ext>
            </a:extLst>
          </p:cNvPr>
          <p:cNvPicPr>
            <a:picLocks noChangeAspect="1"/>
          </p:cNvPicPr>
          <p:nvPr/>
        </p:nvPicPr>
        <p:blipFill>
          <a:blip r:embed="rId2"/>
          <a:stretch>
            <a:fillRect/>
          </a:stretch>
        </p:blipFill>
        <p:spPr>
          <a:xfrm>
            <a:off x="4105014" y="1748660"/>
            <a:ext cx="3263900" cy="1231900"/>
          </a:xfrm>
          <a:prstGeom prst="rect">
            <a:avLst/>
          </a:prstGeom>
        </p:spPr>
      </p:pic>
      <p:sp>
        <p:nvSpPr>
          <p:cNvPr id="6" name="TextBox 5">
            <a:extLst>
              <a:ext uri="{FF2B5EF4-FFF2-40B4-BE49-F238E27FC236}">
                <a16:creationId xmlns:a16="http://schemas.microsoft.com/office/drawing/2014/main" id="{03FF432D-CB83-B982-3307-0FFD15C8BC55}"/>
              </a:ext>
            </a:extLst>
          </p:cNvPr>
          <p:cNvSpPr txBox="1"/>
          <p:nvPr/>
        </p:nvSpPr>
        <p:spPr>
          <a:xfrm>
            <a:off x="646360" y="1181645"/>
            <a:ext cx="4922566" cy="369332"/>
          </a:xfrm>
          <a:prstGeom prst="rect">
            <a:avLst/>
          </a:prstGeom>
          <a:noFill/>
        </p:spPr>
        <p:txBody>
          <a:bodyPr wrap="none" rtlCol="0">
            <a:spAutoFit/>
          </a:bodyPr>
          <a:lstStyle/>
          <a:p>
            <a:r>
              <a:rPr lang="en-US" altLang="zh-CN" dirty="0"/>
              <a:t>The</a:t>
            </a:r>
            <a:r>
              <a:rPr lang="zh-CN" altLang="en-US" dirty="0"/>
              <a:t> </a:t>
            </a:r>
            <a:r>
              <a:rPr lang="en-US" altLang="zh-CN" dirty="0"/>
              <a:t>amplitude</a:t>
            </a:r>
            <a:r>
              <a:rPr lang="zh-CN" altLang="en-US" dirty="0"/>
              <a:t> </a:t>
            </a:r>
            <a:r>
              <a:rPr lang="en-US" altLang="zh-CN" dirty="0"/>
              <a:t>to</a:t>
            </a:r>
            <a:r>
              <a:rPr lang="zh-CN" altLang="en-US" dirty="0"/>
              <a:t> </a:t>
            </a:r>
            <a:r>
              <a:rPr lang="en-US" altLang="zh-CN" dirty="0"/>
              <a:t>find</a:t>
            </a:r>
            <a:r>
              <a:rPr lang="zh-CN" altLang="en-US" dirty="0"/>
              <a:t> </a:t>
            </a:r>
            <a:r>
              <a:rPr lang="en-US" altLang="zh-CN" dirty="0"/>
              <a:t>the</a:t>
            </a:r>
            <a:r>
              <a:rPr lang="zh-CN" altLang="en-US" dirty="0"/>
              <a:t> </a:t>
            </a:r>
            <a:r>
              <a:rPr lang="en-US" altLang="zh-CN" dirty="0"/>
              <a:t>atom</a:t>
            </a:r>
            <a:r>
              <a:rPr lang="zh-CN" altLang="en-US" dirty="0"/>
              <a:t> </a:t>
            </a:r>
            <a:r>
              <a:rPr lang="en-US" altLang="zh-CN" dirty="0"/>
              <a:t>in</a:t>
            </a:r>
            <a:r>
              <a:rPr lang="zh-CN" altLang="en-US" dirty="0"/>
              <a:t> </a:t>
            </a:r>
            <a:r>
              <a:rPr lang="en-US" altLang="zh-CN" dirty="0"/>
              <a:t>|1&gt;</a:t>
            </a:r>
            <a:r>
              <a:rPr lang="zh-CN" altLang="en-US" dirty="0"/>
              <a:t> </a:t>
            </a:r>
            <a:r>
              <a:rPr lang="en-US" altLang="zh-CN" dirty="0"/>
              <a:t>state</a:t>
            </a:r>
            <a:r>
              <a:rPr lang="zh-CN" altLang="en-US" dirty="0"/>
              <a:t> </a:t>
            </a:r>
            <a:r>
              <a:rPr lang="en-US" altLang="zh-CN" dirty="0"/>
              <a:t>will</a:t>
            </a:r>
            <a:r>
              <a:rPr lang="zh-CN" altLang="en-US" dirty="0"/>
              <a:t> </a:t>
            </a:r>
            <a:r>
              <a:rPr lang="en-US" altLang="zh-CN" dirty="0"/>
              <a:t>be</a:t>
            </a:r>
            <a:endParaRPr lang="en-US" dirty="0"/>
          </a:p>
        </p:txBody>
      </p:sp>
      <p:sp>
        <p:nvSpPr>
          <p:cNvPr id="7" name="TextBox 6">
            <a:extLst>
              <a:ext uri="{FF2B5EF4-FFF2-40B4-BE49-F238E27FC236}">
                <a16:creationId xmlns:a16="http://schemas.microsoft.com/office/drawing/2014/main" id="{F7526A02-7949-830C-C2C6-76B6C5A54A79}"/>
              </a:ext>
            </a:extLst>
          </p:cNvPr>
          <p:cNvSpPr txBox="1"/>
          <p:nvPr/>
        </p:nvSpPr>
        <p:spPr>
          <a:xfrm>
            <a:off x="646360" y="3111495"/>
            <a:ext cx="3672159" cy="369332"/>
          </a:xfrm>
          <a:prstGeom prst="rect">
            <a:avLst/>
          </a:prstGeom>
          <a:noFill/>
        </p:spPr>
        <p:txBody>
          <a:bodyPr wrap="none" rtlCol="0">
            <a:spAutoFit/>
          </a:bodyPr>
          <a:lstStyle/>
          <a:p>
            <a:r>
              <a:rPr lang="en-US" altLang="zh-CN" dirty="0"/>
              <a:t>The</a:t>
            </a:r>
            <a:r>
              <a:rPr lang="zh-CN" altLang="en-US" dirty="0"/>
              <a:t> </a:t>
            </a:r>
            <a:r>
              <a:rPr lang="en-US" altLang="zh-CN" dirty="0"/>
              <a:t>corresponding</a:t>
            </a:r>
            <a:r>
              <a:rPr lang="zh-CN" altLang="en-US" dirty="0"/>
              <a:t> </a:t>
            </a:r>
            <a:r>
              <a:rPr lang="en-US" altLang="zh-CN" dirty="0"/>
              <a:t>probability</a:t>
            </a:r>
            <a:r>
              <a:rPr lang="zh-CN" altLang="en-US" dirty="0"/>
              <a:t> </a:t>
            </a:r>
            <a:r>
              <a:rPr lang="en-US" altLang="zh-CN" dirty="0"/>
              <a:t>will</a:t>
            </a:r>
            <a:r>
              <a:rPr lang="zh-CN" altLang="en-US" dirty="0"/>
              <a:t> </a:t>
            </a:r>
            <a:r>
              <a:rPr lang="en-US" altLang="zh-CN" dirty="0"/>
              <a:t>be</a:t>
            </a:r>
            <a:endParaRPr lang="en-US" dirty="0"/>
          </a:p>
        </p:txBody>
      </p:sp>
      <p:pic>
        <p:nvPicPr>
          <p:cNvPr id="8" name="Picture 7">
            <a:extLst>
              <a:ext uri="{FF2B5EF4-FFF2-40B4-BE49-F238E27FC236}">
                <a16:creationId xmlns:a16="http://schemas.microsoft.com/office/drawing/2014/main" id="{C77F2F08-5E26-45E7-EAB4-8668AD0A5B6B}"/>
              </a:ext>
            </a:extLst>
          </p:cNvPr>
          <p:cNvPicPr>
            <a:picLocks noChangeAspect="1"/>
          </p:cNvPicPr>
          <p:nvPr/>
        </p:nvPicPr>
        <p:blipFill>
          <a:blip r:embed="rId3"/>
          <a:stretch>
            <a:fillRect/>
          </a:stretch>
        </p:blipFill>
        <p:spPr>
          <a:xfrm>
            <a:off x="2353085" y="3798287"/>
            <a:ext cx="3098800" cy="2286000"/>
          </a:xfrm>
          <a:prstGeom prst="rect">
            <a:avLst/>
          </a:prstGeom>
        </p:spPr>
      </p:pic>
      <p:sp>
        <p:nvSpPr>
          <p:cNvPr id="3" name="TextBox 2">
            <a:extLst>
              <a:ext uri="{FF2B5EF4-FFF2-40B4-BE49-F238E27FC236}">
                <a16:creationId xmlns:a16="http://schemas.microsoft.com/office/drawing/2014/main" id="{E6EC6073-0D41-2649-B3A9-7634FE3CA9EC}"/>
              </a:ext>
            </a:extLst>
          </p:cNvPr>
          <p:cNvSpPr txBox="1"/>
          <p:nvPr/>
        </p:nvSpPr>
        <p:spPr>
          <a:xfrm>
            <a:off x="8613900" y="4786859"/>
            <a:ext cx="1225015" cy="430887"/>
          </a:xfrm>
          <a:prstGeom prst="rect">
            <a:avLst/>
          </a:prstGeom>
          <a:noFill/>
        </p:spPr>
        <p:txBody>
          <a:bodyPr wrap="none" rtlCol="0">
            <a:spAutoFit/>
          </a:bodyPr>
          <a:lstStyle/>
          <a:p>
            <a:r>
              <a:rPr lang="en-US" sz="2200" dirty="0"/>
              <a:t>P</a:t>
            </a:r>
            <a:r>
              <a:rPr lang="en-US" sz="2200" baseline="-25000" dirty="0"/>
              <a:t>00</a:t>
            </a:r>
            <a:r>
              <a:rPr lang="en-US" sz="2200" dirty="0"/>
              <a:t>=1-P</a:t>
            </a:r>
            <a:r>
              <a:rPr lang="en-US" sz="2200" baseline="-25000" dirty="0"/>
              <a:t>10</a:t>
            </a:r>
          </a:p>
        </p:txBody>
      </p:sp>
      <p:sp>
        <p:nvSpPr>
          <p:cNvPr id="9" name="TextBox 8">
            <a:extLst>
              <a:ext uri="{FF2B5EF4-FFF2-40B4-BE49-F238E27FC236}">
                <a16:creationId xmlns:a16="http://schemas.microsoft.com/office/drawing/2014/main" id="{5A05EB10-15DF-3C23-A8BD-525E5B9BD548}"/>
              </a:ext>
            </a:extLst>
          </p:cNvPr>
          <p:cNvSpPr txBox="1"/>
          <p:nvPr/>
        </p:nvSpPr>
        <p:spPr>
          <a:xfrm>
            <a:off x="6907997" y="3798287"/>
            <a:ext cx="4695424" cy="646331"/>
          </a:xfrm>
          <a:prstGeom prst="rect">
            <a:avLst/>
          </a:prstGeom>
          <a:noFill/>
        </p:spPr>
        <p:txBody>
          <a:bodyPr wrap="square" rtlCol="0">
            <a:spAutoFit/>
          </a:bodyPr>
          <a:lstStyle/>
          <a:p>
            <a:r>
              <a:rPr lang="en-US" altLang="zh-CN" dirty="0"/>
              <a:t>We can verify that the</a:t>
            </a:r>
            <a:r>
              <a:rPr lang="zh-CN" altLang="en-US" dirty="0"/>
              <a:t> </a:t>
            </a:r>
            <a:r>
              <a:rPr lang="en-US" altLang="zh-CN" dirty="0"/>
              <a:t>probability</a:t>
            </a:r>
            <a:r>
              <a:rPr lang="zh-CN" altLang="en-US" dirty="0"/>
              <a:t> </a:t>
            </a:r>
            <a:r>
              <a:rPr lang="en-US" altLang="zh-CN" dirty="0"/>
              <a:t>of finding the particle in |0&gt; is</a:t>
            </a:r>
            <a:endParaRPr lang="en-US" dirty="0"/>
          </a:p>
        </p:txBody>
      </p:sp>
    </p:spTree>
    <p:extLst>
      <p:ext uri="{BB962C8B-B14F-4D97-AF65-F5344CB8AC3E}">
        <p14:creationId xmlns:p14="http://schemas.microsoft.com/office/powerpoint/2010/main" val="3666360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Matrix</a:t>
            </a:r>
            <a:r>
              <a:rPr lang="zh-CN" altLang="en-US" sz="3500" dirty="0">
                <a:latin typeface="Comic Sans MS" panose="030F0902030302020204" pitchFamily="66" charset="0"/>
              </a:rPr>
              <a:t> </a:t>
            </a:r>
            <a:r>
              <a:rPr lang="en-US" altLang="zh-CN" sz="3500" dirty="0">
                <a:latin typeface="Comic Sans MS" panose="030F0902030302020204" pitchFamily="66" charset="0"/>
              </a:rPr>
              <a:t>representation</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12</a:t>
            </a:fld>
            <a:endParaRPr lang="en-US"/>
          </a:p>
        </p:txBody>
      </p:sp>
      <p:pic>
        <p:nvPicPr>
          <p:cNvPr id="3" name="Picture 2">
            <a:extLst>
              <a:ext uri="{FF2B5EF4-FFF2-40B4-BE49-F238E27FC236}">
                <a16:creationId xmlns:a16="http://schemas.microsoft.com/office/drawing/2014/main" id="{B65C5064-899F-7B72-24D8-EF8F2C62D67F}"/>
              </a:ext>
            </a:extLst>
          </p:cNvPr>
          <p:cNvPicPr>
            <a:picLocks noChangeAspect="1"/>
          </p:cNvPicPr>
          <p:nvPr/>
        </p:nvPicPr>
        <p:blipFill>
          <a:blip r:embed="rId2"/>
          <a:stretch>
            <a:fillRect/>
          </a:stretch>
        </p:blipFill>
        <p:spPr>
          <a:xfrm>
            <a:off x="1181847" y="1289752"/>
            <a:ext cx="9828306" cy="3674133"/>
          </a:xfrm>
          <a:prstGeom prst="rect">
            <a:avLst/>
          </a:prstGeom>
        </p:spPr>
      </p:pic>
      <p:sp>
        <p:nvSpPr>
          <p:cNvPr id="4" name="TextBox 3">
            <a:extLst>
              <a:ext uri="{FF2B5EF4-FFF2-40B4-BE49-F238E27FC236}">
                <a16:creationId xmlns:a16="http://schemas.microsoft.com/office/drawing/2014/main" id="{D2F0D559-BBF6-7AA6-C3F0-6D42418943F6}"/>
              </a:ext>
            </a:extLst>
          </p:cNvPr>
          <p:cNvSpPr txBox="1"/>
          <p:nvPr/>
        </p:nvSpPr>
        <p:spPr>
          <a:xfrm>
            <a:off x="1719849" y="5235642"/>
            <a:ext cx="9027664" cy="769441"/>
          </a:xfrm>
          <a:prstGeom prst="rect">
            <a:avLst/>
          </a:prstGeom>
          <a:noFill/>
        </p:spPr>
        <p:txBody>
          <a:bodyPr wrap="none" rtlCol="0">
            <a:spAutoFit/>
          </a:bodyPr>
          <a:lstStyle/>
          <a:p>
            <a:r>
              <a:rPr lang="en-US" altLang="zh-CN" sz="2200" dirty="0"/>
              <a:t>Each</a:t>
            </a:r>
            <a:r>
              <a:rPr lang="zh-CN" altLang="en-US" sz="2200" dirty="0"/>
              <a:t> </a:t>
            </a:r>
            <a:r>
              <a:rPr lang="en-US" altLang="zh-CN" sz="2200" dirty="0"/>
              <a:t>part</a:t>
            </a:r>
            <a:r>
              <a:rPr lang="zh-CN" altLang="en-US" sz="2200" dirty="0"/>
              <a:t> </a:t>
            </a:r>
            <a:r>
              <a:rPr lang="en-US" altLang="zh-CN" sz="2200" dirty="0"/>
              <a:t>is</a:t>
            </a:r>
            <a:r>
              <a:rPr lang="zh-CN" altLang="en-US" sz="2200" dirty="0"/>
              <a:t> </a:t>
            </a:r>
            <a:r>
              <a:rPr lang="en-US" altLang="zh-CN" sz="2200" dirty="0"/>
              <a:t>like</a:t>
            </a:r>
            <a:r>
              <a:rPr lang="zh-CN" altLang="en-US" sz="2200" dirty="0"/>
              <a:t> </a:t>
            </a:r>
            <a:r>
              <a:rPr lang="en-US" altLang="zh-CN" sz="2200" dirty="0"/>
              <a:t>a</a:t>
            </a:r>
            <a:r>
              <a:rPr lang="zh-CN" altLang="en-US" sz="2200" dirty="0"/>
              <a:t> </a:t>
            </a:r>
            <a:r>
              <a:rPr lang="en-US" altLang="zh-CN" sz="2200" dirty="0"/>
              <a:t>device</a:t>
            </a:r>
            <a:r>
              <a:rPr lang="zh-CN" altLang="en-US" sz="2200" dirty="0"/>
              <a:t> </a:t>
            </a:r>
            <a:r>
              <a:rPr lang="en-US" altLang="zh-CN" sz="2200" dirty="0"/>
              <a:t>(a</a:t>
            </a:r>
            <a:r>
              <a:rPr lang="zh-CN" altLang="en-US" sz="2200" dirty="0"/>
              <a:t> </a:t>
            </a:r>
            <a:r>
              <a:rPr lang="en-US" altLang="zh-CN" sz="2200" dirty="0"/>
              <a:t>quantum</a:t>
            </a:r>
            <a:r>
              <a:rPr lang="zh-CN" altLang="en-US" sz="2200" dirty="0"/>
              <a:t> </a:t>
            </a:r>
            <a:r>
              <a:rPr lang="en-US" altLang="zh-CN" sz="2200" dirty="0"/>
              <a:t>operator</a:t>
            </a:r>
            <a:r>
              <a:rPr lang="zh-CN" altLang="en-US" sz="2200" dirty="0"/>
              <a:t> </a:t>
            </a:r>
            <a:r>
              <a:rPr lang="en-US" altLang="zh-CN" sz="2200" dirty="0"/>
              <a:t>that</a:t>
            </a:r>
            <a:r>
              <a:rPr lang="zh-CN" altLang="en-US" sz="2200" dirty="0"/>
              <a:t> </a:t>
            </a:r>
            <a:r>
              <a:rPr lang="en-US" altLang="zh-CN" sz="2200" dirty="0"/>
              <a:t>is</a:t>
            </a:r>
            <a:r>
              <a:rPr lang="zh-CN" altLang="en-US" sz="2200" dirty="0"/>
              <a:t> </a:t>
            </a:r>
            <a:r>
              <a:rPr lang="en-US" altLang="zh-CN" sz="2200" dirty="0"/>
              <a:t>represented</a:t>
            </a:r>
            <a:r>
              <a:rPr lang="zh-CN" altLang="en-US" sz="2200" dirty="0"/>
              <a:t> </a:t>
            </a:r>
            <a:r>
              <a:rPr lang="en-US" altLang="zh-CN" sz="2200" dirty="0"/>
              <a:t>as</a:t>
            </a:r>
            <a:r>
              <a:rPr lang="zh-CN" altLang="en-US" sz="2200" dirty="0"/>
              <a:t> </a:t>
            </a:r>
            <a:r>
              <a:rPr lang="en-US" altLang="zh-CN" sz="2200" dirty="0"/>
              <a:t>a</a:t>
            </a:r>
            <a:r>
              <a:rPr lang="zh-CN" altLang="en-US" sz="2200" dirty="0"/>
              <a:t> </a:t>
            </a:r>
            <a:r>
              <a:rPr lang="en-US" altLang="zh-CN" sz="2200" dirty="0"/>
              <a:t>matrix)</a:t>
            </a:r>
          </a:p>
          <a:p>
            <a:r>
              <a:rPr lang="en-US" altLang="zh-CN" sz="2200" dirty="0"/>
              <a:t>It</a:t>
            </a:r>
            <a:r>
              <a:rPr lang="zh-CN" altLang="en-US" sz="2200" dirty="0"/>
              <a:t> </a:t>
            </a:r>
            <a:r>
              <a:rPr lang="en-US" altLang="zh-CN" sz="2200" dirty="0"/>
              <a:t>acts</a:t>
            </a:r>
            <a:r>
              <a:rPr lang="zh-CN" altLang="en-US" sz="2200" dirty="0"/>
              <a:t> </a:t>
            </a:r>
            <a:r>
              <a:rPr lang="en-US" altLang="zh-CN" sz="2200" dirty="0"/>
              <a:t>on</a:t>
            </a:r>
            <a:r>
              <a:rPr lang="zh-CN" altLang="en-US" sz="2200" dirty="0"/>
              <a:t> </a:t>
            </a:r>
            <a:r>
              <a:rPr lang="en-US" altLang="zh-CN" sz="2200" dirty="0"/>
              <a:t>the</a:t>
            </a:r>
            <a:r>
              <a:rPr lang="zh-CN" altLang="en-US" sz="2200" dirty="0"/>
              <a:t> </a:t>
            </a:r>
            <a:r>
              <a:rPr lang="en-US" altLang="zh-CN" sz="2200" dirty="0"/>
              <a:t>initial</a:t>
            </a:r>
            <a:r>
              <a:rPr lang="zh-CN" altLang="en-US" sz="2200" dirty="0"/>
              <a:t> </a:t>
            </a:r>
            <a:r>
              <a:rPr lang="en-US" altLang="zh-CN" sz="2200" dirty="0"/>
              <a:t>state to</a:t>
            </a:r>
            <a:r>
              <a:rPr lang="zh-CN" altLang="en-US" sz="2200" dirty="0"/>
              <a:t> </a:t>
            </a:r>
            <a:r>
              <a:rPr lang="en-US" altLang="zh-CN" sz="2200" dirty="0"/>
              <a:t>get</a:t>
            </a:r>
            <a:r>
              <a:rPr lang="zh-CN" altLang="en-US" sz="2200" dirty="0"/>
              <a:t> </a:t>
            </a:r>
            <a:r>
              <a:rPr lang="en-US" altLang="zh-CN" sz="2200" dirty="0"/>
              <a:t>the</a:t>
            </a:r>
            <a:r>
              <a:rPr lang="zh-CN" altLang="en-US" sz="2200" dirty="0"/>
              <a:t> </a:t>
            </a:r>
            <a:r>
              <a:rPr lang="en-US" altLang="zh-CN" sz="2200" dirty="0"/>
              <a:t>final</a:t>
            </a:r>
            <a:r>
              <a:rPr lang="zh-CN" altLang="en-US" sz="2200" dirty="0"/>
              <a:t> </a:t>
            </a:r>
            <a:r>
              <a:rPr lang="en-US" altLang="zh-CN" sz="2200" dirty="0"/>
              <a:t>state</a:t>
            </a:r>
            <a:endParaRPr lang="en-US" sz="2200" dirty="0"/>
          </a:p>
        </p:txBody>
      </p:sp>
    </p:spTree>
    <p:extLst>
      <p:ext uri="{BB962C8B-B14F-4D97-AF65-F5344CB8AC3E}">
        <p14:creationId xmlns:p14="http://schemas.microsoft.com/office/powerpoint/2010/main" val="1638637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bits</a:t>
            </a:r>
            <a:r>
              <a:rPr lang="zh-CN" altLang="en-US" sz="3500" dirty="0">
                <a:latin typeface="Comic Sans MS" panose="030F0902030302020204" pitchFamily="66" charset="0"/>
              </a:rPr>
              <a:t> </a:t>
            </a:r>
            <a:r>
              <a:rPr lang="en-US" altLang="zh-CN" sz="3500" dirty="0">
                <a:latin typeface="Comic Sans MS" panose="030F0902030302020204" pitchFamily="66" charset="0"/>
              </a:rPr>
              <a:t>(qubits)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13</a:t>
            </a:fld>
            <a:endParaRPr lang="en-US"/>
          </a:p>
        </p:txBody>
      </p:sp>
      <p:sp>
        <p:nvSpPr>
          <p:cNvPr id="3" name="TextBox 2">
            <a:extLst>
              <a:ext uri="{FF2B5EF4-FFF2-40B4-BE49-F238E27FC236}">
                <a16:creationId xmlns:a16="http://schemas.microsoft.com/office/drawing/2014/main" id="{DD1D8F85-E6F6-1DD2-3876-2BA557FEFB29}"/>
              </a:ext>
            </a:extLst>
          </p:cNvPr>
          <p:cNvSpPr txBox="1"/>
          <p:nvPr/>
        </p:nvSpPr>
        <p:spPr>
          <a:xfrm>
            <a:off x="1259491" y="2287420"/>
            <a:ext cx="9488022" cy="1785104"/>
          </a:xfrm>
          <a:prstGeom prst="rect">
            <a:avLst/>
          </a:prstGeom>
          <a:noFill/>
        </p:spPr>
        <p:txBody>
          <a:bodyPr wrap="square" rtlCol="0">
            <a:spAutoFit/>
          </a:bodyPr>
          <a:lstStyle/>
          <a:p>
            <a:pPr marL="285750" indent="-285750">
              <a:buFont typeface="Arial" panose="020B0604020202020204" pitchFamily="34" charset="0"/>
              <a:buChar char="•"/>
            </a:pPr>
            <a:r>
              <a:rPr lang="en-US" altLang="zh-CN" sz="2200" dirty="0"/>
              <a:t>Two well defined quantum states</a:t>
            </a:r>
          </a:p>
          <a:p>
            <a:pPr marL="285750" indent="-285750">
              <a:buFont typeface="Arial" panose="020B0604020202020204" pitchFamily="34" charset="0"/>
              <a:buChar char="•"/>
            </a:pPr>
            <a:endParaRPr lang="en-US" altLang="zh-CN" sz="2200" dirty="0"/>
          </a:p>
          <a:p>
            <a:pPr marL="285750" indent="-285750">
              <a:buFont typeface="Arial" panose="020B0604020202020204" pitchFamily="34" charset="0"/>
              <a:buChar char="•"/>
            </a:pPr>
            <a:r>
              <a:rPr lang="en-US" altLang="zh-CN" sz="2200" dirty="0"/>
              <a:t>They can be coupled together, and they are isolated from other states</a:t>
            </a:r>
          </a:p>
          <a:p>
            <a:endParaRPr lang="en-US" sz="2200" dirty="0"/>
          </a:p>
          <a:p>
            <a:pPr marL="285750" indent="-285750">
              <a:buFont typeface="Arial" panose="020B0604020202020204" pitchFamily="34" charset="0"/>
              <a:buChar char="•"/>
            </a:pPr>
            <a:r>
              <a:rPr lang="en-US" altLang="zh-CN" sz="2200" dirty="0"/>
              <a:t>Such</a:t>
            </a:r>
            <a:r>
              <a:rPr lang="zh-CN" altLang="en-US" sz="2200" dirty="0"/>
              <a:t> </a:t>
            </a:r>
            <a:r>
              <a:rPr lang="en-US" altLang="zh-CN" sz="2200" dirty="0"/>
              <a:t>two-level</a:t>
            </a:r>
            <a:r>
              <a:rPr lang="zh-CN" altLang="en-US" sz="2200" dirty="0"/>
              <a:t> </a:t>
            </a:r>
            <a:r>
              <a:rPr lang="en-US" altLang="zh-CN" sz="2200" dirty="0"/>
              <a:t>quantum</a:t>
            </a:r>
            <a:r>
              <a:rPr lang="zh-CN" altLang="en-US" sz="2200" dirty="0"/>
              <a:t> </a:t>
            </a:r>
            <a:r>
              <a:rPr lang="en-US" altLang="zh-CN" sz="2200" dirty="0"/>
              <a:t>systems</a:t>
            </a:r>
            <a:r>
              <a:rPr lang="zh-CN" altLang="en-US" sz="2200" dirty="0"/>
              <a:t> </a:t>
            </a:r>
            <a:r>
              <a:rPr lang="en-US" altLang="zh-CN" sz="2200" dirty="0"/>
              <a:t>are</a:t>
            </a:r>
            <a:r>
              <a:rPr lang="zh-CN" altLang="en-US" sz="2200" dirty="0"/>
              <a:t> </a:t>
            </a:r>
            <a:r>
              <a:rPr lang="en-US" altLang="zh-CN" sz="2200" dirty="0"/>
              <a:t>called</a:t>
            </a:r>
            <a:r>
              <a:rPr lang="zh-CN" altLang="en-US" sz="2200" dirty="0"/>
              <a:t> </a:t>
            </a:r>
            <a:r>
              <a:rPr lang="en-US" altLang="zh-CN" sz="2200" dirty="0"/>
              <a:t>quantum</a:t>
            </a:r>
            <a:r>
              <a:rPr lang="zh-CN" altLang="en-US" sz="2200" dirty="0"/>
              <a:t> </a:t>
            </a:r>
            <a:r>
              <a:rPr lang="en-US" altLang="zh-CN" sz="2200" dirty="0"/>
              <a:t>bits,</a:t>
            </a:r>
            <a:r>
              <a:rPr lang="zh-CN" altLang="en-US" sz="2200" dirty="0"/>
              <a:t> </a:t>
            </a:r>
            <a:r>
              <a:rPr lang="en-US" altLang="zh-CN" sz="2200" dirty="0"/>
              <a:t>or</a:t>
            </a:r>
            <a:r>
              <a:rPr lang="zh-CN" altLang="en-US" sz="2200" dirty="0"/>
              <a:t> </a:t>
            </a:r>
            <a:r>
              <a:rPr lang="en-US" altLang="zh-CN" sz="2200" dirty="0"/>
              <a:t>qubits</a:t>
            </a:r>
          </a:p>
        </p:txBody>
      </p:sp>
    </p:spTree>
    <p:extLst>
      <p:ext uri="{BB962C8B-B14F-4D97-AF65-F5344CB8AC3E}">
        <p14:creationId xmlns:p14="http://schemas.microsoft.com/office/powerpoint/2010/main" val="2290915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Examples of qubits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14</a:t>
            </a:fld>
            <a:endParaRPr lang="en-US"/>
          </a:p>
        </p:txBody>
      </p:sp>
      <p:pic>
        <p:nvPicPr>
          <p:cNvPr id="1026" name="Picture 2" descr="Strong spin squeezing induced by weak squeezing of light inside a cavity">
            <a:extLst>
              <a:ext uri="{FF2B5EF4-FFF2-40B4-BE49-F238E27FC236}">
                <a16:creationId xmlns:a16="http://schemas.microsoft.com/office/drawing/2014/main" id="{944092E5-23A6-9BEF-A76E-572730233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354" y="1902422"/>
            <a:ext cx="4522088" cy="17858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656EB1-28CB-F53D-E79B-C659CE142BFC}"/>
              </a:ext>
            </a:extLst>
          </p:cNvPr>
          <p:cNvPicPr>
            <a:picLocks noChangeAspect="1"/>
          </p:cNvPicPr>
          <p:nvPr/>
        </p:nvPicPr>
        <p:blipFill>
          <a:blip r:embed="rId3"/>
          <a:stretch>
            <a:fillRect/>
          </a:stretch>
        </p:blipFill>
        <p:spPr>
          <a:xfrm>
            <a:off x="6477015" y="1491374"/>
            <a:ext cx="4190986" cy="2687276"/>
          </a:xfrm>
          <a:prstGeom prst="rect">
            <a:avLst/>
          </a:prstGeom>
        </p:spPr>
      </p:pic>
      <p:sp>
        <p:nvSpPr>
          <p:cNvPr id="10" name="TextBox 9">
            <a:extLst>
              <a:ext uri="{FF2B5EF4-FFF2-40B4-BE49-F238E27FC236}">
                <a16:creationId xmlns:a16="http://schemas.microsoft.com/office/drawing/2014/main" id="{9C66D121-37E4-A507-76AB-D5AD539C4D5A}"/>
              </a:ext>
            </a:extLst>
          </p:cNvPr>
          <p:cNvSpPr txBox="1"/>
          <p:nvPr/>
        </p:nvSpPr>
        <p:spPr>
          <a:xfrm>
            <a:off x="2427890" y="1306708"/>
            <a:ext cx="2445093" cy="369332"/>
          </a:xfrm>
          <a:prstGeom prst="rect">
            <a:avLst/>
          </a:prstGeom>
          <a:noFill/>
        </p:spPr>
        <p:txBody>
          <a:bodyPr wrap="none" rtlCol="0">
            <a:spAutoFit/>
          </a:bodyPr>
          <a:lstStyle/>
          <a:p>
            <a:r>
              <a:rPr lang="en-US" b="1" dirty="0">
                <a:solidFill>
                  <a:srgbClr val="FF0000"/>
                </a:solidFill>
              </a:rPr>
              <a:t>Internal states of atoms</a:t>
            </a:r>
          </a:p>
        </p:txBody>
      </p:sp>
      <p:sp>
        <p:nvSpPr>
          <p:cNvPr id="12" name="TextBox 11">
            <a:extLst>
              <a:ext uri="{FF2B5EF4-FFF2-40B4-BE49-F238E27FC236}">
                <a16:creationId xmlns:a16="http://schemas.microsoft.com/office/drawing/2014/main" id="{4C764B5C-C38F-26F0-61D5-0482D11F4DE3}"/>
              </a:ext>
            </a:extLst>
          </p:cNvPr>
          <p:cNvSpPr txBox="1"/>
          <p:nvPr/>
        </p:nvSpPr>
        <p:spPr>
          <a:xfrm>
            <a:off x="8290501" y="1306708"/>
            <a:ext cx="2408223" cy="369332"/>
          </a:xfrm>
          <a:prstGeom prst="rect">
            <a:avLst/>
          </a:prstGeom>
          <a:noFill/>
        </p:spPr>
        <p:txBody>
          <a:bodyPr wrap="none" rtlCol="0">
            <a:spAutoFit/>
          </a:bodyPr>
          <a:lstStyle/>
          <a:p>
            <a:r>
              <a:rPr lang="en-US" b="1" dirty="0">
                <a:solidFill>
                  <a:srgbClr val="FF0000"/>
                </a:solidFill>
              </a:rPr>
              <a:t>Polarization of photons</a:t>
            </a:r>
          </a:p>
        </p:txBody>
      </p:sp>
      <p:pic>
        <p:nvPicPr>
          <p:cNvPr id="1028" name="Picture 4" descr="Quantum State - QPlayLearn">
            <a:extLst>
              <a:ext uri="{FF2B5EF4-FFF2-40B4-BE49-F238E27FC236}">
                <a16:creationId xmlns:a16="http://schemas.microsoft.com/office/drawing/2014/main" id="{B09610A2-8E58-108F-28B5-6A31666DA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12" y="3765584"/>
            <a:ext cx="3990554" cy="27272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2A701A0-A118-F36D-07F7-32C6F88270A6}"/>
              </a:ext>
            </a:extLst>
          </p:cNvPr>
          <p:cNvSpPr txBox="1"/>
          <p:nvPr/>
        </p:nvSpPr>
        <p:spPr>
          <a:xfrm>
            <a:off x="1043446" y="5118897"/>
            <a:ext cx="2395464" cy="369332"/>
          </a:xfrm>
          <a:prstGeom prst="rect">
            <a:avLst/>
          </a:prstGeom>
          <a:noFill/>
        </p:spPr>
        <p:txBody>
          <a:bodyPr wrap="none" rtlCol="0">
            <a:spAutoFit/>
          </a:bodyPr>
          <a:lstStyle/>
          <a:p>
            <a:r>
              <a:rPr lang="en-US" b="1" dirty="0">
                <a:solidFill>
                  <a:srgbClr val="FF0000"/>
                </a:solidFill>
              </a:rPr>
              <a:t>Spin states of electrons</a:t>
            </a:r>
          </a:p>
        </p:txBody>
      </p:sp>
    </p:spTree>
    <p:extLst>
      <p:ext uri="{BB962C8B-B14F-4D97-AF65-F5344CB8AC3E}">
        <p14:creationId xmlns:p14="http://schemas.microsoft.com/office/powerpoint/2010/main" val="3193947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gates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15</a:t>
            </a:fld>
            <a:endParaRPr lang="en-US"/>
          </a:p>
        </p:txBody>
      </p:sp>
      <p:pic>
        <p:nvPicPr>
          <p:cNvPr id="3" name="Picture 2">
            <a:extLst>
              <a:ext uri="{FF2B5EF4-FFF2-40B4-BE49-F238E27FC236}">
                <a16:creationId xmlns:a16="http://schemas.microsoft.com/office/drawing/2014/main" id="{BB1B635B-0160-A1F0-65A8-287C60FF5F1A}"/>
              </a:ext>
            </a:extLst>
          </p:cNvPr>
          <p:cNvPicPr>
            <a:picLocks noChangeAspect="1"/>
          </p:cNvPicPr>
          <p:nvPr/>
        </p:nvPicPr>
        <p:blipFill>
          <a:blip r:embed="rId2"/>
          <a:stretch>
            <a:fillRect/>
          </a:stretch>
        </p:blipFill>
        <p:spPr>
          <a:xfrm>
            <a:off x="2401313" y="5163727"/>
            <a:ext cx="2148016" cy="1239240"/>
          </a:xfrm>
          <a:prstGeom prst="rect">
            <a:avLst/>
          </a:prstGeom>
        </p:spPr>
      </p:pic>
      <p:pic>
        <p:nvPicPr>
          <p:cNvPr id="4" name="Picture 3">
            <a:extLst>
              <a:ext uri="{FF2B5EF4-FFF2-40B4-BE49-F238E27FC236}">
                <a16:creationId xmlns:a16="http://schemas.microsoft.com/office/drawing/2014/main" id="{A6C4E46F-50CC-7A66-6E95-AB9FC4A09926}"/>
              </a:ext>
            </a:extLst>
          </p:cNvPr>
          <p:cNvPicPr>
            <a:picLocks noChangeAspect="1"/>
          </p:cNvPicPr>
          <p:nvPr/>
        </p:nvPicPr>
        <p:blipFill>
          <a:blip r:embed="rId3"/>
          <a:stretch>
            <a:fillRect/>
          </a:stretch>
        </p:blipFill>
        <p:spPr>
          <a:xfrm>
            <a:off x="7560928" y="5163727"/>
            <a:ext cx="1962130" cy="1239240"/>
          </a:xfrm>
          <a:prstGeom prst="rect">
            <a:avLst/>
          </a:prstGeom>
        </p:spPr>
      </p:pic>
      <p:sp>
        <p:nvSpPr>
          <p:cNvPr id="6" name="TextBox 5">
            <a:extLst>
              <a:ext uri="{FF2B5EF4-FFF2-40B4-BE49-F238E27FC236}">
                <a16:creationId xmlns:a16="http://schemas.microsoft.com/office/drawing/2014/main" id="{64713442-F4C4-A947-908D-B4C9B49C1AA2}"/>
              </a:ext>
            </a:extLst>
          </p:cNvPr>
          <p:cNvSpPr txBox="1"/>
          <p:nvPr/>
        </p:nvSpPr>
        <p:spPr>
          <a:xfrm>
            <a:off x="957448" y="4926819"/>
            <a:ext cx="1711494" cy="369332"/>
          </a:xfrm>
          <a:prstGeom prst="rect">
            <a:avLst/>
          </a:prstGeom>
          <a:noFill/>
        </p:spPr>
        <p:txBody>
          <a:bodyPr wrap="none" rtlCol="0">
            <a:spAutoFit/>
          </a:bodyPr>
          <a:lstStyle/>
          <a:p>
            <a:r>
              <a:rPr lang="en-US" altLang="zh-CN" dirty="0"/>
              <a:t>Hadamard</a:t>
            </a:r>
            <a:r>
              <a:rPr lang="zh-CN" altLang="en-US" dirty="0"/>
              <a:t> </a:t>
            </a:r>
            <a:r>
              <a:rPr lang="en-US" altLang="zh-CN" dirty="0"/>
              <a:t>gates</a:t>
            </a:r>
            <a:endParaRPr lang="en-US" dirty="0"/>
          </a:p>
        </p:txBody>
      </p:sp>
      <p:sp>
        <p:nvSpPr>
          <p:cNvPr id="7" name="TextBox 6">
            <a:extLst>
              <a:ext uri="{FF2B5EF4-FFF2-40B4-BE49-F238E27FC236}">
                <a16:creationId xmlns:a16="http://schemas.microsoft.com/office/drawing/2014/main" id="{DCE83EB5-1B89-EA6F-54A3-8384EE35CECF}"/>
              </a:ext>
            </a:extLst>
          </p:cNvPr>
          <p:cNvSpPr txBox="1"/>
          <p:nvPr/>
        </p:nvSpPr>
        <p:spPr>
          <a:xfrm>
            <a:off x="7044240" y="4926819"/>
            <a:ext cx="1196866" cy="369332"/>
          </a:xfrm>
          <a:prstGeom prst="rect">
            <a:avLst/>
          </a:prstGeom>
          <a:noFill/>
        </p:spPr>
        <p:txBody>
          <a:bodyPr wrap="none" rtlCol="0">
            <a:spAutoFit/>
          </a:bodyPr>
          <a:lstStyle/>
          <a:p>
            <a:r>
              <a:rPr lang="en-US" altLang="zh-CN" dirty="0"/>
              <a:t>Phase</a:t>
            </a:r>
            <a:r>
              <a:rPr lang="zh-CN" altLang="en-US" dirty="0"/>
              <a:t> </a:t>
            </a:r>
            <a:r>
              <a:rPr lang="en-US" altLang="zh-CN" dirty="0"/>
              <a:t>gate</a:t>
            </a:r>
            <a:endParaRPr lang="en-US" dirty="0"/>
          </a:p>
        </p:txBody>
      </p:sp>
      <p:pic>
        <p:nvPicPr>
          <p:cNvPr id="8" name="Picture 7">
            <a:extLst>
              <a:ext uri="{FF2B5EF4-FFF2-40B4-BE49-F238E27FC236}">
                <a16:creationId xmlns:a16="http://schemas.microsoft.com/office/drawing/2014/main" id="{B4DF8922-8C89-9276-0546-F3A28DCC5A22}"/>
              </a:ext>
            </a:extLst>
          </p:cNvPr>
          <p:cNvPicPr>
            <a:picLocks noChangeAspect="1"/>
          </p:cNvPicPr>
          <p:nvPr/>
        </p:nvPicPr>
        <p:blipFill>
          <a:blip r:embed="rId4"/>
          <a:stretch>
            <a:fillRect/>
          </a:stretch>
        </p:blipFill>
        <p:spPr>
          <a:xfrm>
            <a:off x="3719680" y="1299450"/>
            <a:ext cx="4752639" cy="1946953"/>
          </a:xfrm>
          <a:prstGeom prst="rect">
            <a:avLst/>
          </a:prstGeom>
        </p:spPr>
      </p:pic>
      <p:pic>
        <p:nvPicPr>
          <p:cNvPr id="14" name="Picture 13">
            <a:extLst>
              <a:ext uri="{FF2B5EF4-FFF2-40B4-BE49-F238E27FC236}">
                <a16:creationId xmlns:a16="http://schemas.microsoft.com/office/drawing/2014/main" id="{1A144A62-E3A3-C255-701F-63FD8ABD317C}"/>
              </a:ext>
            </a:extLst>
          </p:cNvPr>
          <p:cNvPicPr>
            <a:picLocks noChangeAspect="1"/>
          </p:cNvPicPr>
          <p:nvPr/>
        </p:nvPicPr>
        <p:blipFill>
          <a:blip r:embed="rId5"/>
          <a:stretch>
            <a:fillRect/>
          </a:stretch>
        </p:blipFill>
        <p:spPr>
          <a:xfrm>
            <a:off x="4240703" y="3276264"/>
            <a:ext cx="5029200" cy="635000"/>
          </a:xfrm>
          <a:prstGeom prst="rect">
            <a:avLst/>
          </a:prstGeom>
        </p:spPr>
      </p:pic>
      <p:cxnSp>
        <p:nvCxnSpPr>
          <p:cNvPr id="15" name="Straight Arrow Connector 14">
            <a:extLst>
              <a:ext uri="{FF2B5EF4-FFF2-40B4-BE49-F238E27FC236}">
                <a16:creationId xmlns:a16="http://schemas.microsoft.com/office/drawing/2014/main" id="{E1C2AC21-AE2B-1512-EE61-358A36F0B60B}"/>
              </a:ext>
            </a:extLst>
          </p:cNvPr>
          <p:cNvCxnSpPr/>
          <p:nvPr/>
        </p:nvCxnSpPr>
        <p:spPr>
          <a:xfrm flipV="1">
            <a:off x="3737790" y="3911264"/>
            <a:ext cx="617517" cy="496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A0E832-9C9A-371E-E6C1-1AD902F02415}"/>
              </a:ext>
            </a:extLst>
          </p:cNvPr>
          <p:cNvSpPr txBox="1"/>
          <p:nvPr/>
        </p:nvSpPr>
        <p:spPr>
          <a:xfrm>
            <a:off x="2746826" y="4408140"/>
            <a:ext cx="1614160" cy="369332"/>
          </a:xfrm>
          <a:prstGeom prst="rect">
            <a:avLst/>
          </a:prstGeom>
          <a:noFill/>
        </p:spPr>
        <p:txBody>
          <a:bodyPr wrap="none" rtlCol="0">
            <a:spAutoFit/>
          </a:bodyPr>
          <a:lstStyle/>
          <a:p>
            <a:r>
              <a:rPr lang="en-US" altLang="zh-CN" dirty="0"/>
              <a:t>Initial</a:t>
            </a:r>
            <a:r>
              <a:rPr lang="zh-CN" altLang="en-US" dirty="0"/>
              <a:t> </a:t>
            </a:r>
            <a:r>
              <a:rPr lang="en-US" altLang="zh-CN" dirty="0"/>
              <a:t>state</a:t>
            </a:r>
            <a:r>
              <a:rPr lang="zh-CN" altLang="en-US" dirty="0"/>
              <a:t> </a:t>
            </a:r>
            <a:r>
              <a:rPr lang="en-US" altLang="zh-CN" dirty="0"/>
              <a:t>|0&gt;</a:t>
            </a:r>
            <a:endParaRPr lang="en-US" dirty="0"/>
          </a:p>
        </p:txBody>
      </p:sp>
      <p:cxnSp>
        <p:nvCxnSpPr>
          <p:cNvPr id="17" name="Straight Arrow Connector 16">
            <a:extLst>
              <a:ext uri="{FF2B5EF4-FFF2-40B4-BE49-F238E27FC236}">
                <a16:creationId xmlns:a16="http://schemas.microsoft.com/office/drawing/2014/main" id="{269AEAF2-BA66-1193-065E-23DD030D25BE}"/>
              </a:ext>
            </a:extLst>
          </p:cNvPr>
          <p:cNvCxnSpPr>
            <a:cxnSpLocks/>
          </p:cNvCxnSpPr>
          <p:nvPr/>
        </p:nvCxnSpPr>
        <p:spPr>
          <a:xfrm flipH="1" flipV="1">
            <a:off x="7963427" y="3875638"/>
            <a:ext cx="655121" cy="5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9958ED-5374-7A85-7380-B6AE34285F7F}"/>
              </a:ext>
            </a:extLst>
          </p:cNvPr>
          <p:cNvSpPr txBox="1"/>
          <p:nvPr/>
        </p:nvSpPr>
        <p:spPr>
          <a:xfrm>
            <a:off x="6596552" y="4406037"/>
            <a:ext cx="4043992" cy="369332"/>
          </a:xfrm>
          <a:prstGeom prst="rect">
            <a:avLst/>
          </a:prstGeom>
          <a:noFill/>
        </p:spPr>
        <p:txBody>
          <a:bodyPr wrap="none" rtlCol="0">
            <a:spAutoFit/>
          </a:bodyPr>
          <a:lstStyle/>
          <a:p>
            <a:r>
              <a:rPr lang="en-US" altLang="zh-CN" dirty="0"/>
              <a:t>Amplitude</a:t>
            </a:r>
            <a:r>
              <a:rPr lang="zh-CN" altLang="en-US" dirty="0"/>
              <a:t> </a:t>
            </a:r>
            <a:r>
              <a:rPr lang="en-US" altLang="zh-CN" dirty="0"/>
              <a:t>in</a:t>
            </a:r>
            <a:r>
              <a:rPr lang="zh-CN" altLang="en-US" dirty="0"/>
              <a:t> </a:t>
            </a:r>
            <a:r>
              <a:rPr lang="en-US" altLang="zh-CN" dirty="0"/>
              <a:t>|0&gt;</a:t>
            </a:r>
            <a:r>
              <a:rPr lang="zh-CN" altLang="en-US" dirty="0"/>
              <a:t> </a:t>
            </a:r>
            <a:r>
              <a:rPr lang="en-US" altLang="zh-CN" dirty="0"/>
              <a:t>at</a:t>
            </a:r>
            <a:r>
              <a:rPr lang="zh-CN" altLang="en-US" dirty="0"/>
              <a:t> </a:t>
            </a:r>
            <a:r>
              <a:rPr lang="en-US" altLang="zh-CN" dirty="0"/>
              <a:t>the</a:t>
            </a:r>
            <a:r>
              <a:rPr lang="zh-CN" altLang="en-US" dirty="0"/>
              <a:t> </a:t>
            </a:r>
            <a:r>
              <a:rPr lang="en-US" altLang="zh-CN" dirty="0"/>
              <a:t>end</a:t>
            </a:r>
            <a:r>
              <a:rPr lang="zh-CN" altLang="en-US" dirty="0"/>
              <a:t> </a:t>
            </a:r>
            <a:r>
              <a:rPr lang="en-US" altLang="zh-CN" dirty="0"/>
              <a:t>of</a:t>
            </a:r>
            <a:r>
              <a:rPr lang="zh-CN" altLang="en-US" dirty="0"/>
              <a:t> </a:t>
            </a:r>
            <a:r>
              <a:rPr lang="en-US" altLang="zh-CN" dirty="0"/>
              <a:t>the</a:t>
            </a:r>
            <a:r>
              <a:rPr lang="zh-CN" altLang="en-US" dirty="0"/>
              <a:t> </a:t>
            </a:r>
            <a:r>
              <a:rPr lang="en-US" altLang="zh-CN" dirty="0"/>
              <a:t>circuit</a:t>
            </a:r>
            <a:endParaRPr lang="en-US" dirty="0"/>
          </a:p>
        </p:txBody>
      </p:sp>
      <p:sp>
        <p:nvSpPr>
          <p:cNvPr id="19" name="TextBox 18">
            <a:extLst>
              <a:ext uri="{FF2B5EF4-FFF2-40B4-BE49-F238E27FC236}">
                <a16:creationId xmlns:a16="http://schemas.microsoft.com/office/drawing/2014/main" id="{6DF2FCC2-EAA1-62B8-0524-05AC0F4D38A0}"/>
              </a:ext>
            </a:extLst>
          </p:cNvPr>
          <p:cNvSpPr txBox="1"/>
          <p:nvPr/>
        </p:nvSpPr>
        <p:spPr>
          <a:xfrm>
            <a:off x="646360" y="1010313"/>
            <a:ext cx="10853805" cy="369332"/>
          </a:xfrm>
          <a:prstGeom prst="rect">
            <a:avLst/>
          </a:prstGeom>
          <a:noFill/>
        </p:spPr>
        <p:txBody>
          <a:bodyPr wrap="none" rtlCol="0">
            <a:spAutoFit/>
          </a:bodyPr>
          <a:lstStyle/>
          <a:p>
            <a:r>
              <a:rPr lang="en-US" dirty="0"/>
              <a:t>Ramsey interferometry is to apply a series of quantum transformations or operations (quantum gates) on the qubit</a:t>
            </a:r>
          </a:p>
        </p:txBody>
      </p:sp>
    </p:spTree>
    <p:extLst>
      <p:ext uri="{BB962C8B-B14F-4D97-AF65-F5344CB8AC3E}">
        <p14:creationId xmlns:p14="http://schemas.microsoft.com/office/powerpoint/2010/main" val="3520587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decoherence</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16</a:t>
            </a:fld>
            <a:endParaRPr lang="en-US"/>
          </a:p>
        </p:txBody>
      </p:sp>
      <p:pic>
        <p:nvPicPr>
          <p:cNvPr id="2050" name="Picture 2">
            <a:extLst>
              <a:ext uri="{FF2B5EF4-FFF2-40B4-BE49-F238E27FC236}">
                <a16:creationId xmlns:a16="http://schemas.microsoft.com/office/drawing/2014/main" id="{8FB3A729-C562-D66A-A336-D9FEFC41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148" y="2433684"/>
            <a:ext cx="4197719" cy="33538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453DC2-DA73-632C-C9DB-F97B6F819469}"/>
              </a:ext>
            </a:extLst>
          </p:cNvPr>
          <p:cNvSpPr txBox="1"/>
          <p:nvPr/>
        </p:nvSpPr>
        <p:spPr>
          <a:xfrm>
            <a:off x="524218" y="1099748"/>
            <a:ext cx="11201272" cy="984885"/>
          </a:xfrm>
          <a:prstGeom prst="rect">
            <a:avLst/>
          </a:prstGeom>
          <a:noFill/>
        </p:spPr>
        <p:txBody>
          <a:bodyPr wrap="none" rtlCol="0">
            <a:spAutoFit/>
          </a:bodyPr>
          <a:lstStyle/>
          <a:p>
            <a:r>
              <a:rPr lang="en-US" altLang="zh-CN" sz="2200" dirty="0">
                <a:solidFill>
                  <a:srgbClr val="FF0000"/>
                </a:solidFill>
              </a:rPr>
              <a:t>We</a:t>
            </a:r>
            <a:r>
              <a:rPr lang="zh-CN" altLang="en-US" sz="2200" dirty="0">
                <a:solidFill>
                  <a:srgbClr val="FF0000"/>
                </a:solidFill>
              </a:rPr>
              <a:t> </a:t>
            </a:r>
            <a:r>
              <a:rPr lang="en-US" altLang="zh-CN" sz="2200" dirty="0">
                <a:solidFill>
                  <a:srgbClr val="FF0000"/>
                </a:solidFill>
              </a:rPr>
              <a:t>can</a:t>
            </a:r>
            <a:r>
              <a:rPr lang="zh-CN" altLang="en-US" sz="2200" dirty="0">
                <a:solidFill>
                  <a:srgbClr val="FF0000"/>
                </a:solidFill>
              </a:rPr>
              <a:t> </a:t>
            </a:r>
            <a:r>
              <a:rPr lang="en-US" altLang="zh-CN" sz="2200" dirty="0">
                <a:solidFill>
                  <a:srgbClr val="FF0000"/>
                </a:solidFill>
              </a:rPr>
              <a:t>hardly</a:t>
            </a:r>
            <a:r>
              <a:rPr lang="zh-CN" altLang="en-US" sz="2200" dirty="0">
                <a:solidFill>
                  <a:srgbClr val="FF0000"/>
                </a:solidFill>
              </a:rPr>
              <a:t> </a:t>
            </a:r>
            <a:r>
              <a:rPr lang="en-US" altLang="zh-CN" sz="2200" dirty="0">
                <a:solidFill>
                  <a:srgbClr val="FF0000"/>
                </a:solidFill>
              </a:rPr>
              <a:t>see</a:t>
            </a:r>
            <a:r>
              <a:rPr lang="zh-CN" altLang="en-US" sz="2200" dirty="0">
                <a:solidFill>
                  <a:srgbClr val="FF0000"/>
                </a:solidFill>
              </a:rPr>
              <a:t> </a:t>
            </a:r>
            <a:r>
              <a:rPr lang="en-US" altLang="zh-CN" sz="2200" dirty="0">
                <a:solidFill>
                  <a:srgbClr val="FF0000"/>
                </a:solidFill>
              </a:rPr>
              <a:t>quantum</a:t>
            </a:r>
            <a:r>
              <a:rPr lang="zh-CN" altLang="en-US" sz="2200" dirty="0">
                <a:solidFill>
                  <a:srgbClr val="FF0000"/>
                </a:solidFill>
              </a:rPr>
              <a:t> </a:t>
            </a:r>
            <a:r>
              <a:rPr lang="en-US" altLang="zh-CN" sz="2200" dirty="0">
                <a:solidFill>
                  <a:srgbClr val="FF0000"/>
                </a:solidFill>
              </a:rPr>
              <a:t>interference</a:t>
            </a:r>
            <a:r>
              <a:rPr lang="zh-CN" altLang="en-US" sz="2200" dirty="0">
                <a:solidFill>
                  <a:srgbClr val="FF0000"/>
                </a:solidFill>
              </a:rPr>
              <a:t> </a:t>
            </a:r>
            <a:r>
              <a:rPr lang="en-US" altLang="zh-CN" sz="2200" dirty="0">
                <a:solidFill>
                  <a:srgbClr val="FF0000"/>
                </a:solidFill>
              </a:rPr>
              <a:t>in</a:t>
            </a:r>
            <a:r>
              <a:rPr lang="zh-CN" altLang="en-US" sz="2200" dirty="0">
                <a:solidFill>
                  <a:srgbClr val="FF0000"/>
                </a:solidFill>
              </a:rPr>
              <a:t> </a:t>
            </a:r>
            <a:r>
              <a:rPr lang="en-US" altLang="zh-CN" sz="2200" dirty="0">
                <a:solidFill>
                  <a:srgbClr val="FF0000"/>
                </a:solidFill>
              </a:rPr>
              <a:t>the</a:t>
            </a:r>
            <a:r>
              <a:rPr lang="zh-CN" altLang="en-US" sz="2200" dirty="0">
                <a:solidFill>
                  <a:srgbClr val="FF0000"/>
                </a:solidFill>
              </a:rPr>
              <a:t> </a:t>
            </a:r>
            <a:r>
              <a:rPr lang="en-US" altLang="zh-CN" sz="2200" dirty="0">
                <a:solidFill>
                  <a:srgbClr val="FF0000"/>
                </a:solidFill>
              </a:rPr>
              <a:t>daily</a:t>
            </a:r>
            <a:r>
              <a:rPr lang="zh-CN" altLang="en-US" sz="2200" dirty="0">
                <a:solidFill>
                  <a:srgbClr val="FF0000"/>
                </a:solidFill>
              </a:rPr>
              <a:t> </a:t>
            </a:r>
            <a:r>
              <a:rPr lang="en-US" altLang="zh-CN" sz="2200" dirty="0">
                <a:solidFill>
                  <a:srgbClr val="FF0000"/>
                </a:solidFill>
              </a:rPr>
              <a:t>life.</a:t>
            </a:r>
            <a:r>
              <a:rPr lang="zh-CN" altLang="en-US" sz="2200" dirty="0">
                <a:solidFill>
                  <a:srgbClr val="FF0000"/>
                </a:solidFill>
              </a:rPr>
              <a:t> </a:t>
            </a:r>
            <a:r>
              <a:rPr lang="en-US" altLang="zh-CN" sz="2200" dirty="0">
                <a:solidFill>
                  <a:srgbClr val="FF0000"/>
                </a:solidFill>
              </a:rPr>
              <a:t>Why?</a:t>
            </a:r>
          </a:p>
          <a:p>
            <a:endParaRPr lang="en-US" dirty="0"/>
          </a:p>
          <a:p>
            <a:r>
              <a:rPr lang="en-US" altLang="zh-CN" dirty="0"/>
              <a:t>Perfect</a:t>
            </a:r>
            <a:r>
              <a:rPr lang="zh-CN" altLang="en-US" dirty="0"/>
              <a:t> </a:t>
            </a:r>
            <a:r>
              <a:rPr lang="en-US" altLang="zh-CN" dirty="0"/>
              <a:t>quantum</a:t>
            </a:r>
            <a:r>
              <a:rPr lang="zh-CN" altLang="en-US" dirty="0"/>
              <a:t> </a:t>
            </a:r>
            <a:r>
              <a:rPr lang="en-US" altLang="zh-CN" dirty="0"/>
              <a:t>oscillation</a:t>
            </a:r>
            <a:r>
              <a:rPr lang="zh-CN" altLang="en-US" dirty="0"/>
              <a:t> </a:t>
            </a:r>
            <a:r>
              <a:rPr lang="en-US" altLang="zh-CN" dirty="0"/>
              <a:t>only</a:t>
            </a:r>
            <a:r>
              <a:rPr lang="zh-CN" altLang="en-US" dirty="0"/>
              <a:t> </a:t>
            </a:r>
            <a:r>
              <a:rPr lang="en-US" altLang="zh-CN" dirty="0"/>
              <a:t>occurs</a:t>
            </a:r>
            <a:r>
              <a:rPr lang="zh-CN" altLang="en-US" dirty="0"/>
              <a:t> </a:t>
            </a:r>
            <a:r>
              <a:rPr lang="en-US" altLang="zh-CN" dirty="0"/>
              <a:t>in</a:t>
            </a:r>
            <a:r>
              <a:rPr lang="zh-CN" altLang="en-US" dirty="0"/>
              <a:t> </a:t>
            </a:r>
            <a:r>
              <a:rPr lang="en-US" altLang="zh-CN" dirty="0"/>
              <a:t>isolated</a:t>
            </a:r>
            <a:r>
              <a:rPr lang="zh-CN" altLang="en-US" dirty="0"/>
              <a:t> </a:t>
            </a:r>
            <a:r>
              <a:rPr lang="en-US" altLang="zh-CN" dirty="0"/>
              <a:t>quantum</a:t>
            </a:r>
            <a:r>
              <a:rPr lang="zh-CN" altLang="en-US" dirty="0"/>
              <a:t> </a:t>
            </a:r>
            <a:r>
              <a:rPr lang="en-US" altLang="zh-CN" dirty="0"/>
              <a:t>systems.</a:t>
            </a:r>
            <a:r>
              <a:rPr lang="zh-CN" altLang="en-US" dirty="0"/>
              <a:t> </a:t>
            </a:r>
            <a:r>
              <a:rPr lang="en-US" altLang="zh-CN" b="1" dirty="0">
                <a:highlight>
                  <a:srgbClr val="FFFF00"/>
                </a:highlight>
              </a:rPr>
              <a:t>Decoherence</a:t>
            </a:r>
            <a:r>
              <a:rPr lang="zh-CN" altLang="en-US" b="1" dirty="0">
                <a:highlight>
                  <a:srgbClr val="FFFF00"/>
                </a:highlight>
              </a:rPr>
              <a:t> </a:t>
            </a:r>
            <a:r>
              <a:rPr lang="en-US" altLang="zh-CN" b="1" dirty="0">
                <a:highlight>
                  <a:srgbClr val="FFFF00"/>
                </a:highlight>
              </a:rPr>
              <a:t>suppresses</a:t>
            </a:r>
            <a:r>
              <a:rPr lang="zh-CN" altLang="en-US" b="1" dirty="0">
                <a:highlight>
                  <a:srgbClr val="FFFF00"/>
                </a:highlight>
              </a:rPr>
              <a:t> </a:t>
            </a:r>
            <a:r>
              <a:rPr lang="en-US" altLang="zh-CN" b="1" dirty="0">
                <a:highlight>
                  <a:srgbClr val="FFFF00"/>
                </a:highlight>
              </a:rPr>
              <a:t>quantum</a:t>
            </a:r>
            <a:r>
              <a:rPr lang="zh-CN" altLang="en-US" b="1" dirty="0">
                <a:highlight>
                  <a:srgbClr val="FFFF00"/>
                </a:highlight>
              </a:rPr>
              <a:t> </a:t>
            </a:r>
            <a:r>
              <a:rPr lang="en-US" altLang="zh-CN" b="1" dirty="0">
                <a:highlight>
                  <a:srgbClr val="FFFF00"/>
                </a:highlight>
              </a:rPr>
              <a:t>interference.</a:t>
            </a:r>
            <a:endParaRPr lang="en-US" b="1" dirty="0">
              <a:highlight>
                <a:srgbClr val="FFFF00"/>
              </a:highlight>
            </a:endParaRPr>
          </a:p>
        </p:txBody>
      </p:sp>
      <p:pic>
        <p:nvPicPr>
          <p:cNvPr id="4" name="Picture 3">
            <a:extLst>
              <a:ext uri="{FF2B5EF4-FFF2-40B4-BE49-F238E27FC236}">
                <a16:creationId xmlns:a16="http://schemas.microsoft.com/office/drawing/2014/main" id="{EDAADCE2-C852-ABBA-E092-0A00FA30E345}"/>
              </a:ext>
            </a:extLst>
          </p:cNvPr>
          <p:cNvPicPr>
            <a:picLocks noChangeAspect="1"/>
          </p:cNvPicPr>
          <p:nvPr/>
        </p:nvPicPr>
        <p:blipFill>
          <a:blip r:embed="rId3"/>
          <a:stretch>
            <a:fillRect/>
          </a:stretch>
        </p:blipFill>
        <p:spPr>
          <a:xfrm>
            <a:off x="5955502" y="2787604"/>
            <a:ext cx="4792011" cy="648030"/>
          </a:xfrm>
          <a:prstGeom prst="rect">
            <a:avLst/>
          </a:prstGeom>
        </p:spPr>
      </p:pic>
      <p:sp>
        <p:nvSpPr>
          <p:cNvPr id="6" name="TextBox 5">
            <a:extLst>
              <a:ext uri="{FF2B5EF4-FFF2-40B4-BE49-F238E27FC236}">
                <a16:creationId xmlns:a16="http://schemas.microsoft.com/office/drawing/2014/main" id="{4E4E0521-1262-012C-665B-ED66CD2EADD5}"/>
              </a:ext>
            </a:extLst>
          </p:cNvPr>
          <p:cNvSpPr txBox="1"/>
          <p:nvPr/>
        </p:nvSpPr>
        <p:spPr>
          <a:xfrm>
            <a:off x="6270171" y="3966358"/>
            <a:ext cx="4319709" cy="1477328"/>
          </a:xfrm>
          <a:prstGeom prst="rect">
            <a:avLst/>
          </a:prstGeom>
          <a:noFill/>
        </p:spPr>
        <p:txBody>
          <a:bodyPr wrap="none" rtlCol="0">
            <a:spAutoFit/>
          </a:bodyPr>
          <a:lstStyle/>
          <a:p>
            <a:r>
              <a:rPr lang="en-US" altLang="zh-CN" b="1" dirty="0"/>
              <a:t>v:</a:t>
            </a:r>
            <a:r>
              <a:rPr lang="zh-CN" altLang="en-US" b="1" dirty="0"/>
              <a:t> </a:t>
            </a:r>
            <a:r>
              <a:rPr lang="en-US" altLang="zh-CN" b="1" dirty="0"/>
              <a:t>visibility</a:t>
            </a:r>
            <a:r>
              <a:rPr lang="zh-CN" altLang="en-US" b="1" dirty="0"/>
              <a:t> </a:t>
            </a:r>
            <a:r>
              <a:rPr lang="en-US" altLang="zh-CN" b="1" dirty="0"/>
              <a:t>of</a:t>
            </a:r>
            <a:r>
              <a:rPr lang="zh-CN" altLang="en-US" b="1" dirty="0"/>
              <a:t> </a:t>
            </a:r>
            <a:r>
              <a:rPr lang="en-US" altLang="zh-CN" b="1" dirty="0"/>
              <a:t>the</a:t>
            </a:r>
            <a:r>
              <a:rPr lang="zh-CN" altLang="en-US" b="1" dirty="0"/>
              <a:t> </a:t>
            </a:r>
            <a:r>
              <a:rPr lang="en-US" altLang="zh-CN" b="1" dirty="0"/>
              <a:t>interference</a:t>
            </a:r>
            <a:r>
              <a:rPr lang="zh-CN" altLang="en-US" b="1" dirty="0"/>
              <a:t> </a:t>
            </a:r>
            <a:r>
              <a:rPr lang="en-US" altLang="zh-CN" b="1" dirty="0"/>
              <a:t>pattern</a:t>
            </a:r>
          </a:p>
          <a:p>
            <a:endParaRPr lang="en-US" dirty="0"/>
          </a:p>
          <a:p>
            <a:r>
              <a:rPr lang="en-US" altLang="zh-CN" dirty="0"/>
              <a:t>v=0:</a:t>
            </a:r>
            <a:r>
              <a:rPr lang="zh-CN" altLang="en-US" dirty="0"/>
              <a:t> </a:t>
            </a:r>
            <a:r>
              <a:rPr lang="en-US" altLang="zh-CN" dirty="0"/>
              <a:t>	total</a:t>
            </a:r>
            <a:r>
              <a:rPr lang="zh-CN" altLang="en-US" dirty="0"/>
              <a:t> </a:t>
            </a:r>
            <a:r>
              <a:rPr lang="en-US" altLang="zh-CN" dirty="0"/>
              <a:t>decoherence</a:t>
            </a:r>
          </a:p>
          <a:p>
            <a:r>
              <a:rPr lang="en-US" altLang="zh-CN" dirty="0"/>
              <a:t>v=1:</a:t>
            </a:r>
            <a:r>
              <a:rPr lang="zh-CN" altLang="en-US" dirty="0"/>
              <a:t> </a:t>
            </a:r>
            <a:r>
              <a:rPr lang="en-US" altLang="zh-CN" dirty="0"/>
              <a:t>	no</a:t>
            </a:r>
            <a:r>
              <a:rPr lang="zh-CN" altLang="en-US" dirty="0"/>
              <a:t> </a:t>
            </a:r>
            <a:r>
              <a:rPr lang="en-US" altLang="zh-CN" dirty="0"/>
              <a:t>decoherence</a:t>
            </a:r>
            <a:r>
              <a:rPr lang="zh-CN" altLang="en-US" dirty="0"/>
              <a:t> </a:t>
            </a:r>
            <a:r>
              <a:rPr lang="en-US" altLang="zh-CN" dirty="0"/>
              <a:t>(full</a:t>
            </a:r>
            <a:r>
              <a:rPr lang="zh-CN" altLang="en-US" dirty="0"/>
              <a:t> </a:t>
            </a:r>
            <a:r>
              <a:rPr lang="en-US" altLang="zh-CN" dirty="0"/>
              <a:t>interference)</a:t>
            </a:r>
          </a:p>
          <a:p>
            <a:r>
              <a:rPr lang="en-US" altLang="zh-CN" dirty="0"/>
              <a:t>0&lt;v&lt;1:</a:t>
            </a:r>
            <a:r>
              <a:rPr lang="zh-CN" altLang="en-US" dirty="0"/>
              <a:t> </a:t>
            </a:r>
            <a:r>
              <a:rPr lang="en-US" altLang="zh-CN" dirty="0"/>
              <a:t>	partial</a:t>
            </a:r>
            <a:r>
              <a:rPr lang="zh-CN" altLang="en-US" dirty="0"/>
              <a:t> </a:t>
            </a:r>
            <a:r>
              <a:rPr lang="en-US" altLang="zh-CN" dirty="0"/>
              <a:t>decoherence</a:t>
            </a:r>
            <a:endParaRPr lang="en-US" dirty="0"/>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F3EC76D1-DEAF-AA37-30A7-29984B961CBB}"/>
                  </a:ext>
                </a:extLst>
              </p14:cNvPr>
              <p14:cNvContentPartPr/>
              <p14:nvPr/>
            </p14:nvContentPartPr>
            <p14:xfrm>
              <a:off x="1752091" y="3093443"/>
              <a:ext cx="34200" cy="46800"/>
            </p14:xfrm>
          </p:contentPart>
        </mc:Choice>
        <mc:Fallback xmlns="">
          <p:pic>
            <p:nvPicPr>
              <p:cNvPr id="19" name="Ink 18">
                <a:extLst>
                  <a:ext uri="{FF2B5EF4-FFF2-40B4-BE49-F238E27FC236}">
                    <a16:creationId xmlns:a16="http://schemas.microsoft.com/office/drawing/2014/main" id="{F3EC76D1-DEAF-AA37-30A7-29984B961CBB}"/>
                  </a:ext>
                </a:extLst>
              </p:cNvPr>
              <p:cNvPicPr/>
              <p:nvPr/>
            </p:nvPicPr>
            <p:blipFill>
              <a:blip r:embed="rId5"/>
              <a:stretch>
                <a:fillRect/>
              </a:stretch>
            </p:blipFill>
            <p:spPr>
              <a:xfrm>
                <a:off x="1745971" y="3087323"/>
                <a:ext cx="464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35E22044-E6BF-E531-48A6-935A9C1DB7C6}"/>
                  </a:ext>
                </a:extLst>
              </p14:cNvPr>
              <p14:cNvContentPartPr/>
              <p14:nvPr/>
            </p14:nvContentPartPr>
            <p14:xfrm>
              <a:off x="1824091" y="3247883"/>
              <a:ext cx="9000" cy="26280"/>
            </p14:xfrm>
          </p:contentPart>
        </mc:Choice>
        <mc:Fallback xmlns="">
          <p:pic>
            <p:nvPicPr>
              <p:cNvPr id="20" name="Ink 19">
                <a:extLst>
                  <a:ext uri="{FF2B5EF4-FFF2-40B4-BE49-F238E27FC236}">
                    <a16:creationId xmlns:a16="http://schemas.microsoft.com/office/drawing/2014/main" id="{35E22044-E6BF-E531-48A6-935A9C1DB7C6}"/>
                  </a:ext>
                </a:extLst>
              </p:cNvPr>
              <p:cNvPicPr/>
              <p:nvPr/>
            </p:nvPicPr>
            <p:blipFill>
              <a:blip r:embed="rId7"/>
              <a:stretch>
                <a:fillRect/>
              </a:stretch>
            </p:blipFill>
            <p:spPr>
              <a:xfrm>
                <a:off x="1817971" y="3241763"/>
                <a:ext cx="21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21CA0E3C-307A-9AE0-C130-CEA49AA91F3D}"/>
                  </a:ext>
                </a:extLst>
              </p14:cNvPr>
              <p14:cNvContentPartPr/>
              <p14:nvPr/>
            </p14:nvContentPartPr>
            <p14:xfrm>
              <a:off x="1859011" y="3391523"/>
              <a:ext cx="18720" cy="60120"/>
            </p14:xfrm>
          </p:contentPart>
        </mc:Choice>
        <mc:Fallback xmlns="">
          <p:pic>
            <p:nvPicPr>
              <p:cNvPr id="21" name="Ink 20">
                <a:extLst>
                  <a:ext uri="{FF2B5EF4-FFF2-40B4-BE49-F238E27FC236}">
                    <a16:creationId xmlns:a16="http://schemas.microsoft.com/office/drawing/2014/main" id="{21CA0E3C-307A-9AE0-C130-CEA49AA91F3D}"/>
                  </a:ext>
                </a:extLst>
              </p:cNvPr>
              <p:cNvPicPr/>
              <p:nvPr/>
            </p:nvPicPr>
            <p:blipFill>
              <a:blip r:embed="rId9"/>
              <a:stretch>
                <a:fillRect/>
              </a:stretch>
            </p:blipFill>
            <p:spPr>
              <a:xfrm>
                <a:off x="1852891" y="3385403"/>
                <a:ext cx="30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59A17C44-2320-E584-7C6D-B54FB123F993}"/>
                  </a:ext>
                </a:extLst>
              </p14:cNvPr>
              <p14:cNvContentPartPr/>
              <p14:nvPr/>
            </p14:nvContentPartPr>
            <p14:xfrm>
              <a:off x="1909771" y="3568643"/>
              <a:ext cx="15840" cy="56160"/>
            </p14:xfrm>
          </p:contentPart>
        </mc:Choice>
        <mc:Fallback xmlns="">
          <p:pic>
            <p:nvPicPr>
              <p:cNvPr id="22" name="Ink 21">
                <a:extLst>
                  <a:ext uri="{FF2B5EF4-FFF2-40B4-BE49-F238E27FC236}">
                    <a16:creationId xmlns:a16="http://schemas.microsoft.com/office/drawing/2014/main" id="{59A17C44-2320-E584-7C6D-B54FB123F993}"/>
                  </a:ext>
                </a:extLst>
              </p:cNvPr>
              <p:cNvPicPr/>
              <p:nvPr/>
            </p:nvPicPr>
            <p:blipFill>
              <a:blip r:embed="rId11"/>
              <a:stretch>
                <a:fillRect/>
              </a:stretch>
            </p:blipFill>
            <p:spPr>
              <a:xfrm>
                <a:off x="1903651" y="3562523"/>
                <a:ext cx="280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73D9861D-A6C4-E789-E874-7AE171EBDD5A}"/>
                  </a:ext>
                </a:extLst>
              </p14:cNvPr>
              <p14:cNvContentPartPr/>
              <p14:nvPr/>
            </p14:nvContentPartPr>
            <p14:xfrm>
              <a:off x="1947211" y="3722003"/>
              <a:ext cx="14760" cy="42840"/>
            </p14:xfrm>
          </p:contentPart>
        </mc:Choice>
        <mc:Fallback xmlns="">
          <p:pic>
            <p:nvPicPr>
              <p:cNvPr id="23" name="Ink 22">
                <a:extLst>
                  <a:ext uri="{FF2B5EF4-FFF2-40B4-BE49-F238E27FC236}">
                    <a16:creationId xmlns:a16="http://schemas.microsoft.com/office/drawing/2014/main" id="{73D9861D-A6C4-E789-E874-7AE171EBDD5A}"/>
                  </a:ext>
                </a:extLst>
              </p:cNvPr>
              <p:cNvPicPr/>
              <p:nvPr/>
            </p:nvPicPr>
            <p:blipFill>
              <a:blip r:embed="rId13"/>
              <a:stretch>
                <a:fillRect/>
              </a:stretch>
            </p:blipFill>
            <p:spPr>
              <a:xfrm>
                <a:off x="1941091" y="3715883"/>
                <a:ext cx="270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07676333-5FD8-7919-9F40-E922818B0AEC}"/>
                  </a:ext>
                </a:extLst>
              </p14:cNvPr>
              <p14:cNvContentPartPr/>
              <p14:nvPr/>
            </p14:nvContentPartPr>
            <p14:xfrm>
              <a:off x="1991131" y="3862763"/>
              <a:ext cx="9360" cy="48600"/>
            </p14:xfrm>
          </p:contentPart>
        </mc:Choice>
        <mc:Fallback xmlns="">
          <p:pic>
            <p:nvPicPr>
              <p:cNvPr id="24" name="Ink 23">
                <a:extLst>
                  <a:ext uri="{FF2B5EF4-FFF2-40B4-BE49-F238E27FC236}">
                    <a16:creationId xmlns:a16="http://schemas.microsoft.com/office/drawing/2014/main" id="{07676333-5FD8-7919-9F40-E922818B0AEC}"/>
                  </a:ext>
                </a:extLst>
              </p:cNvPr>
              <p:cNvPicPr/>
              <p:nvPr/>
            </p:nvPicPr>
            <p:blipFill>
              <a:blip r:embed="rId15"/>
              <a:stretch>
                <a:fillRect/>
              </a:stretch>
            </p:blipFill>
            <p:spPr>
              <a:xfrm>
                <a:off x="1985011" y="3856643"/>
                <a:ext cx="216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C8CC2CD6-575E-0ABA-7B83-62010AA45D73}"/>
                  </a:ext>
                </a:extLst>
              </p14:cNvPr>
              <p14:cNvContentPartPr/>
              <p14:nvPr/>
            </p14:nvContentPartPr>
            <p14:xfrm>
              <a:off x="2032171" y="4036283"/>
              <a:ext cx="7200" cy="52560"/>
            </p14:xfrm>
          </p:contentPart>
        </mc:Choice>
        <mc:Fallback xmlns="">
          <p:pic>
            <p:nvPicPr>
              <p:cNvPr id="25" name="Ink 24">
                <a:extLst>
                  <a:ext uri="{FF2B5EF4-FFF2-40B4-BE49-F238E27FC236}">
                    <a16:creationId xmlns:a16="http://schemas.microsoft.com/office/drawing/2014/main" id="{C8CC2CD6-575E-0ABA-7B83-62010AA45D73}"/>
                  </a:ext>
                </a:extLst>
              </p:cNvPr>
              <p:cNvPicPr/>
              <p:nvPr/>
            </p:nvPicPr>
            <p:blipFill>
              <a:blip r:embed="rId17"/>
              <a:stretch>
                <a:fillRect/>
              </a:stretch>
            </p:blipFill>
            <p:spPr>
              <a:xfrm>
                <a:off x="2026051" y="4030163"/>
                <a:ext cx="194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A5BD5E1E-F727-F9E8-FCB7-7B39CBDCF317}"/>
                  </a:ext>
                </a:extLst>
              </p14:cNvPr>
              <p14:cNvContentPartPr/>
              <p14:nvPr/>
            </p14:nvContentPartPr>
            <p14:xfrm>
              <a:off x="2065291" y="4214483"/>
              <a:ext cx="3240" cy="24480"/>
            </p14:xfrm>
          </p:contentPart>
        </mc:Choice>
        <mc:Fallback xmlns="">
          <p:pic>
            <p:nvPicPr>
              <p:cNvPr id="26" name="Ink 25">
                <a:extLst>
                  <a:ext uri="{FF2B5EF4-FFF2-40B4-BE49-F238E27FC236}">
                    <a16:creationId xmlns:a16="http://schemas.microsoft.com/office/drawing/2014/main" id="{A5BD5E1E-F727-F9E8-FCB7-7B39CBDCF317}"/>
                  </a:ext>
                </a:extLst>
              </p:cNvPr>
              <p:cNvPicPr/>
              <p:nvPr/>
            </p:nvPicPr>
            <p:blipFill>
              <a:blip r:embed="rId19"/>
              <a:stretch>
                <a:fillRect/>
              </a:stretch>
            </p:blipFill>
            <p:spPr>
              <a:xfrm>
                <a:off x="2059171" y="4208363"/>
                <a:ext cx="154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F960192-5414-7E7F-F2B0-F58181CCFF13}"/>
                  </a:ext>
                </a:extLst>
              </p14:cNvPr>
              <p14:cNvContentPartPr/>
              <p14:nvPr/>
            </p14:nvContentPartPr>
            <p14:xfrm>
              <a:off x="2078971" y="4383683"/>
              <a:ext cx="6480" cy="39960"/>
            </p14:xfrm>
          </p:contentPart>
        </mc:Choice>
        <mc:Fallback xmlns="">
          <p:pic>
            <p:nvPicPr>
              <p:cNvPr id="27" name="Ink 26">
                <a:extLst>
                  <a:ext uri="{FF2B5EF4-FFF2-40B4-BE49-F238E27FC236}">
                    <a16:creationId xmlns:a16="http://schemas.microsoft.com/office/drawing/2014/main" id="{4F960192-5414-7E7F-F2B0-F58181CCFF13}"/>
                  </a:ext>
                </a:extLst>
              </p:cNvPr>
              <p:cNvPicPr/>
              <p:nvPr/>
            </p:nvPicPr>
            <p:blipFill>
              <a:blip r:embed="rId21"/>
              <a:stretch>
                <a:fillRect/>
              </a:stretch>
            </p:blipFill>
            <p:spPr>
              <a:xfrm>
                <a:off x="2072851" y="4377563"/>
                <a:ext cx="187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7D2B1898-4A76-4E05-6799-7554B6E31AAB}"/>
                  </a:ext>
                </a:extLst>
              </p14:cNvPr>
              <p14:cNvContentPartPr/>
              <p14:nvPr/>
            </p14:nvContentPartPr>
            <p14:xfrm>
              <a:off x="2088691" y="4511123"/>
              <a:ext cx="3240" cy="36000"/>
            </p14:xfrm>
          </p:contentPart>
        </mc:Choice>
        <mc:Fallback xmlns="">
          <p:pic>
            <p:nvPicPr>
              <p:cNvPr id="28" name="Ink 27">
                <a:extLst>
                  <a:ext uri="{FF2B5EF4-FFF2-40B4-BE49-F238E27FC236}">
                    <a16:creationId xmlns:a16="http://schemas.microsoft.com/office/drawing/2014/main" id="{7D2B1898-4A76-4E05-6799-7554B6E31AAB}"/>
                  </a:ext>
                </a:extLst>
              </p:cNvPr>
              <p:cNvPicPr/>
              <p:nvPr/>
            </p:nvPicPr>
            <p:blipFill>
              <a:blip r:embed="rId23"/>
              <a:stretch>
                <a:fillRect/>
              </a:stretch>
            </p:blipFill>
            <p:spPr>
              <a:xfrm>
                <a:off x="2082571" y="4505003"/>
                <a:ext cx="15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CD80485C-4D4A-81CA-B99B-7B6171832413}"/>
                  </a:ext>
                </a:extLst>
              </p14:cNvPr>
              <p14:cNvContentPartPr/>
              <p14:nvPr/>
            </p14:nvContentPartPr>
            <p14:xfrm>
              <a:off x="2091571" y="4616243"/>
              <a:ext cx="34560" cy="210240"/>
            </p14:xfrm>
          </p:contentPart>
        </mc:Choice>
        <mc:Fallback xmlns="">
          <p:pic>
            <p:nvPicPr>
              <p:cNvPr id="29" name="Ink 28">
                <a:extLst>
                  <a:ext uri="{FF2B5EF4-FFF2-40B4-BE49-F238E27FC236}">
                    <a16:creationId xmlns:a16="http://schemas.microsoft.com/office/drawing/2014/main" id="{CD80485C-4D4A-81CA-B99B-7B6171832413}"/>
                  </a:ext>
                </a:extLst>
              </p:cNvPr>
              <p:cNvPicPr/>
              <p:nvPr/>
            </p:nvPicPr>
            <p:blipFill>
              <a:blip r:embed="rId25"/>
              <a:stretch>
                <a:fillRect/>
              </a:stretch>
            </p:blipFill>
            <p:spPr>
              <a:xfrm>
                <a:off x="2085451" y="4610123"/>
                <a:ext cx="468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79F312EE-810D-202B-A52B-A45AD016FA77}"/>
                  </a:ext>
                </a:extLst>
              </p14:cNvPr>
              <p14:cNvContentPartPr/>
              <p14:nvPr/>
            </p14:nvContentPartPr>
            <p14:xfrm>
              <a:off x="2131531" y="4872203"/>
              <a:ext cx="21600" cy="86040"/>
            </p14:xfrm>
          </p:contentPart>
        </mc:Choice>
        <mc:Fallback xmlns="">
          <p:pic>
            <p:nvPicPr>
              <p:cNvPr id="30" name="Ink 29">
                <a:extLst>
                  <a:ext uri="{FF2B5EF4-FFF2-40B4-BE49-F238E27FC236}">
                    <a16:creationId xmlns:a16="http://schemas.microsoft.com/office/drawing/2014/main" id="{79F312EE-810D-202B-A52B-A45AD016FA77}"/>
                  </a:ext>
                </a:extLst>
              </p:cNvPr>
              <p:cNvPicPr/>
              <p:nvPr/>
            </p:nvPicPr>
            <p:blipFill>
              <a:blip r:embed="rId27"/>
              <a:stretch>
                <a:fillRect/>
              </a:stretch>
            </p:blipFill>
            <p:spPr>
              <a:xfrm>
                <a:off x="2125411" y="4866083"/>
                <a:ext cx="338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6B91769E-0E98-9488-E2C0-62C43DD8F7CE}"/>
                  </a:ext>
                </a:extLst>
              </p14:cNvPr>
              <p14:cNvContentPartPr/>
              <p14:nvPr/>
            </p14:nvContentPartPr>
            <p14:xfrm>
              <a:off x="2190571" y="5077403"/>
              <a:ext cx="11880" cy="26280"/>
            </p14:xfrm>
          </p:contentPart>
        </mc:Choice>
        <mc:Fallback xmlns="">
          <p:pic>
            <p:nvPicPr>
              <p:cNvPr id="31" name="Ink 30">
                <a:extLst>
                  <a:ext uri="{FF2B5EF4-FFF2-40B4-BE49-F238E27FC236}">
                    <a16:creationId xmlns:a16="http://schemas.microsoft.com/office/drawing/2014/main" id="{6B91769E-0E98-9488-E2C0-62C43DD8F7CE}"/>
                  </a:ext>
                </a:extLst>
              </p:cNvPr>
              <p:cNvPicPr/>
              <p:nvPr/>
            </p:nvPicPr>
            <p:blipFill>
              <a:blip r:embed="rId29"/>
              <a:stretch>
                <a:fillRect/>
              </a:stretch>
            </p:blipFill>
            <p:spPr>
              <a:xfrm>
                <a:off x="2184451" y="5071283"/>
                <a:ext cx="24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494D1F07-E9F8-EB79-FAFF-6D789191061F}"/>
                  </a:ext>
                </a:extLst>
              </p14:cNvPr>
              <p14:cNvContentPartPr/>
              <p14:nvPr/>
            </p14:nvContentPartPr>
            <p14:xfrm>
              <a:off x="2234851" y="5176763"/>
              <a:ext cx="82080" cy="148680"/>
            </p14:xfrm>
          </p:contentPart>
        </mc:Choice>
        <mc:Fallback xmlns="">
          <p:pic>
            <p:nvPicPr>
              <p:cNvPr id="32" name="Ink 31">
                <a:extLst>
                  <a:ext uri="{FF2B5EF4-FFF2-40B4-BE49-F238E27FC236}">
                    <a16:creationId xmlns:a16="http://schemas.microsoft.com/office/drawing/2014/main" id="{494D1F07-E9F8-EB79-FAFF-6D789191061F}"/>
                  </a:ext>
                </a:extLst>
              </p:cNvPr>
              <p:cNvPicPr/>
              <p:nvPr/>
            </p:nvPicPr>
            <p:blipFill>
              <a:blip r:embed="rId31"/>
              <a:stretch>
                <a:fillRect/>
              </a:stretch>
            </p:blipFill>
            <p:spPr>
              <a:xfrm>
                <a:off x="2228731" y="5170643"/>
                <a:ext cx="943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049552BD-6876-3B4D-9E53-CD6EFD5373A2}"/>
                  </a:ext>
                </a:extLst>
              </p14:cNvPr>
              <p14:cNvContentPartPr/>
              <p14:nvPr/>
            </p14:nvContentPartPr>
            <p14:xfrm>
              <a:off x="2331331" y="5342363"/>
              <a:ext cx="11880" cy="17640"/>
            </p14:xfrm>
          </p:contentPart>
        </mc:Choice>
        <mc:Fallback xmlns="">
          <p:pic>
            <p:nvPicPr>
              <p:cNvPr id="33" name="Ink 32">
                <a:extLst>
                  <a:ext uri="{FF2B5EF4-FFF2-40B4-BE49-F238E27FC236}">
                    <a16:creationId xmlns:a16="http://schemas.microsoft.com/office/drawing/2014/main" id="{049552BD-6876-3B4D-9E53-CD6EFD5373A2}"/>
                  </a:ext>
                </a:extLst>
              </p:cNvPr>
              <p:cNvPicPr/>
              <p:nvPr/>
            </p:nvPicPr>
            <p:blipFill>
              <a:blip r:embed="rId33"/>
              <a:stretch>
                <a:fillRect/>
              </a:stretch>
            </p:blipFill>
            <p:spPr>
              <a:xfrm>
                <a:off x="2325211" y="5336243"/>
                <a:ext cx="241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7DF7959B-F8A7-38C9-8BDE-2BBCF03AB049}"/>
                  </a:ext>
                </a:extLst>
              </p14:cNvPr>
              <p14:cNvContentPartPr/>
              <p14:nvPr/>
            </p14:nvContentPartPr>
            <p14:xfrm>
              <a:off x="2369491" y="5389523"/>
              <a:ext cx="17640" cy="11880"/>
            </p14:xfrm>
          </p:contentPart>
        </mc:Choice>
        <mc:Fallback xmlns="">
          <p:pic>
            <p:nvPicPr>
              <p:cNvPr id="34" name="Ink 33">
                <a:extLst>
                  <a:ext uri="{FF2B5EF4-FFF2-40B4-BE49-F238E27FC236}">
                    <a16:creationId xmlns:a16="http://schemas.microsoft.com/office/drawing/2014/main" id="{7DF7959B-F8A7-38C9-8BDE-2BBCF03AB049}"/>
                  </a:ext>
                </a:extLst>
              </p:cNvPr>
              <p:cNvPicPr/>
              <p:nvPr/>
            </p:nvPicPr>
            <p:blipFill>
              <a:blip r:embed="rId35"/>
              <a:stretch>
                <a:fillRect/>
              </a:stretch>
            </p:blipFill>
            <p:spPr>
              <a:xfrm>
                <a:off x="2363371" y="5383403"/>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F85370FF-40C5-4D60-989D-1879B97B9BAE}"/>
                  </a:ext>
                </a:extLst>
              </p14:cNvPr>
              <p14:cNvContentPartPr/>
              <p14:nvPr/>
            </p14:nvContentPartPr>
            <p14:xfrm>
              <a:off x="2415931" y="5380163"/>
              <a:ext cx="45720" cy="21600"/>
            </p14:xfrm>
          </p:contentPart>
        </mc:Choice>
        <mc:Fallback xmlns="">
          <p:pic>
            <p:nvPicPr>
              <p:cNvPr id="35" name="Ink 34">
                <a:extLst>
                  <a:ext uri="{FF2B5EF4-FFF2-40B4-BE49-F238E27FC236}">
                    <a16:creationId xmlns:a16="http://schemas.microsoft.com/office/drawing/2014/main" id="{F85370FF-40C5-4D60-989D-1879B97B9BAE}"/>
                  </a:ext>
                </a:extLst>
              </p:cNvPr>
              <p:cNvPicPr/>
              <p:nvPr/>
            </p:nvPicPr>
            <p:blipFill>
              <a:blip r:embed="rId37"/>
              <a:stretch>
                <a:fillRect/>
              </a:stretch>
            </p:blipFill>
            <p:spPr>
              <a:xfrm>
                <a:off x="2409811" y="5374043"/>
                <a:ext cx="57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B3B3CA41-C394-1E1A-D76B-F328FC1DC624}"/>
                  </a:ext>
                </a:extLst>
              </p14:cNvPr>
              <p14:cNvContentPartPr/>
              <p14:nvPr/>
            </p14:nvContentPartPr>
            <p14:xfrm>
              <a:off x="2517451" y="5280443"/>
              <a:ext cx="15480" cy="21600"/>
            </p14:xfrm>
          </p:contentPart>
        </mc:Choice>
        <mc:Fallback xmlns="">
          <p:pic>
            <p:nvPicPr>
              <p:cNvPr id="36" name="Ink 35">
                <a:extLst>
                  <a:ext uri="{FF2B5EF4-FFF2-40B4-BE49-F238E27FC236}">
                    <a16:creationId xmlns:a16="http://schemas.microsoft.com/office/drawing/2014/main" id="{B3B3CA41-C394-1E1A-D76B-F328FC1DC624}"/>
                  </a:ext>
                </a:extLst>
              </p:cNvPr>
              <p:cNvPicPr/>
              <p:nvPr/>
            </p:nvPicPr>
            <p:blipFill>
              <a:blip r:embed="rId39"/>
              <a:stretch>
                <a:fillRect/>
              </a:stretch>
            </p:blipFill>
            <p:spPr>
              <a:xfrm>
                <a:off x="2511331" y="5274323"/>
                <a:ext cx="277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907180D2-6BAA-AE9B-DC88-E3071762B7D0}"/>
                  </a:ext>
                </a:extLst>
              </p14:cNvPr>
              <p14:cNvContentPartPr/>
              <p14:nvPr/>
            </p14:nvContentPartPr>
            <p14:xfrm>
              <a:off x="2555251" y="5180363"/>
              <a:ext cx="21600" cy="41760"/>
            </p14:xfrm>
          </p:contentPart>
        </mc:Choice>
        <mc:Fallback xmlns="">
          <p:pic>
            <p:nvPicPr>
              <p:cNvPr id="37" name="Ink 36">
                <a:extLst>
                  <a:ext uri="{FF2B5EF4-FFF2-40B4-BE49-F238E27FC236}">
                    <a16:creationId xmlns:a16="http://schemas.microsoft.com/office/drawing/2014/main" id="{907180D2-6BAA-AE9B-DC88-E3071762B7D0}"/>
                  </a:ext>
                </a:extLst>
              </p:cNvPr>
              <p:cNvPicPr/>
              <p:nvPr/>
            </p:nvPicPr>
            <p:blipFill>
              <a:blip r:embed="rId41"/>
              <a:stretch>
                <a:fillRect/>
              </a:stretch>
            </p:blipFill>
            <p:spPr>
              <a:xfrm>
                <a:off x="2549131" y="5174243"/>
                <a:ext cx="33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4ECF73CB-0E3E-9F98-AF52-CDA452974F7F}"/>
                  </a:ext>
                </a:extLst>
              </p14:cNvPr>
              <p14:cNvContentPartPr/>
              <p14:nvPr/>
            </p14:nvContentPartPr>
            <p14:xfrm>
              <a:off x="2609611" y="4988483"/>
              <a:ext cx="34560" cy="67680"/>
            </p14:xfrm>
          </p:contentPart>
        </mc:Choice>
        <mc:Fallback xmlns="">
          <p:pic>
            <p:nvPicPr>
              <p:cNvPr id="38" name="Ink 37">
                <a:extLst>
                  <a:ext uri="{FF2B5EF4-FFF2-40B4-BE49-F238E27FC236}">
                    <a16:creationId xmlns:a16="http://schemas.microsoft.com/office/drawing/2014/main" id="{4ECF73CB-0E3E-9F98-AF52-CDA452974F7F}"/>
                  </a:ext>
                </a:extLst>
              </p:cNvPr>
              <p:cNvPicPr/>
              <p:nvPr/>
            </p:nvPicPr>
            <p:blipFill>
              <a:blip r:embed="rId43"/>
              <a:stretch>
                <a:fillRect/>
              </a:stretch>
            </p:blipFill>
            <p:spPr>
              <a:xfrm>
                <a:off x="2603491" y="4982363"/>
                <a:ext cx="46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365FCF8C-5C8C-A9B6-1CF2-6587704FFE4D}"/>
                  </a:ext>
                </a:extLst>
              </p14:cNvPr>
              <p14:cNvContentPartPr/>
              <p14:nvPr/>
            </p14:nvContentPartPr>
            <p14:xfrm>
              <a:off x="2674051" y="4791203"/>
              <a:ext cx="28800" cy="99720"/>
            </p14:xfrm>
          </p:contentPart>
        </mc:Choice>
        <mc:Fallback xmlns="">
          <p:pic>
            <p:nvPicPr>
              <p:cNvPr id="39" name="Ink 38">
                <a:extLst>
                  <a:ext uri="{FF2B5EF4-FFF2-40B4-BE49-F238E27FC236}">
                    <a16:creationId xmlns:a16="http://schemas.microsoft.com/office/drawing/2014/main" id="{365FCF8C-5C8C-A9B6-1CF2-6587704FFE4D}"/>
                  </a:ext>
                </a:extLst>
              </p:cNvPr>
              <p:cNvPicPr/>
              <p:nvPr/>
            </p:nvPicPr>
            <p:blipFill>
              <a:blip r:embed="rId45"/>
              <a:stretch>
                <a:fillRect/>
              </a:stretch>
            </p:blipFill>
            <p:spPr>
              <a:xfrm>
                <a:off x="2667931" y="4785083"/>
                <a:ext cx="410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97A5BD4F-8120-05A3-105D-09BE4C00FF45}"/>
                  </a:ext>
                </a:extLst>
              </p14:cNvPr>
              <p14:cNvContentPartPr/>
              <p14:nvPr/>
            </p14:nvContentPartPr>
            <p14:xfrm>
              <a:off x="2715091" y="4642883"/>
              <a:ext cx="7200" cy="47520"/>
            </p14:xfrm>
          </p:contentPart>
        </mc:Choice>
        <mc:Fallback xmlns="">
          <p:pic>
            <p:nvPicPr>
              <p:cNvPr id="40" name="Ink 39">
                <a:extLst>
                  <a:ext uri="{FF2B5EF4-FFF2-40B4-BE49-F238E27FC236}">
                    <a16:creationId xmlns:a16="http://schemas.microsoft.com/office/drawing/2014/main" id="{97A5BD4F-8120-05A3-105D-09BE4C00FF45}"/>
                  </a:ext>
                </a:extLst>
              </p:cNvPr>
              <p:cNvPicPr/>
              <p:nvPr/>
            </p:nvPicPr>
            <p:blipFill>
              <a:blip r:embed="rId47"/>
              <a:stretch>
                <a:fillRect/>
              </a:stretch>
            </p:blipFill>
            <p:spPr>
              <a:xfrm>
                <a:off x="2708971" y="4636763"/>
                <a:ext cx="19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15DE2707-941B-1B62-69C9-05A8AAEBFCD3}"/>
                  </a:ext>
                </a:extLst>
              </p14:cNvPr>
              <p14:cNvContentPartPr/>
              <p14:nvPr/>
            </p14:nvContentPartPr>
            <p14:xfrm>
              <a:off x="2728411" y="4442363"/>
              <a:ext cx="14400" cy="100440"/>
            </p14:xfrm>
          </p:contentPart>
        </mc:Choice>
        <mc:Fallback xmlns="">
          <p:pic>
            <p:nvPicPr>
              <p:cNvPr id="41" name="Ink 40">
                <a:extLst>
                  <a:ext uri="{FF2B5EF4-FFF2-40B4-BE49-F238E27FC236}">
                    <a16:creationId xmlns:a16="http://schemas.microsoft.com/office/drawing/2014/main" id="{15DE2707-941B-1B62-69C9-05A8AAEBFCD3}"/>
                  </a:ext>
                </a:extLst>
              </p:cNvPr>
              <p:cNvPicPr/>
              <p:nvPr/>
            </p:nvPicPr>
            <p:blipFill>
              <a:blip r:embed="rId49"/>
              <a:stretch>
                <a:fillRect/>
              </a:stretch>
            </p:blipFill>
            <p:spPr>
              <a:xfrm>
                <a:off x="2722291" y="4436243"/>
                <a:ext cx="26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3D5EDAB9-A038-532E-4E94-A19B7C47B47D}"/>
                  </a:ext>
                </a:extLst>
              </p14:cNvPr>
              <p14:cNvContentPartPr/>
              <p14:nvPr/>
            </p14:nvContentPartPr>
            <p14:xfrm>
              <a:off x="2742451" y="4227803"/>
              <a:ext cx="7920" cy="137160"/>
            </p14:xfrm>
          </p:contentPart>
        </mc:Choice>
        <mc:Fallback xmlns="">
          <p:pic>
            <p:nvPicPr>
              <p:cNvPr id="42" name="Ink 41">
                <a:extLst>
                  <a:ext uri="{FF2B5EF4-FFF2-40B4-BE49-F238E27FC236}">
                    <a16:creationId xmlns:a16="http://schemas.microsoft.com/office/drawing/2014/main" id="{3D5EDAB9-A038-532E-4E94-A19B7C47B47D}"/>
                  </a:ext>
                </a:extLst>
              </p:cNvPr>
              <p:cNvPicPr/>
              <p:nvPr/>
            </p:nvPicPr>
            <p:blipFill>
              <a:blip r:embed="rId51"/>
              <a:stretch>
                <a:fillRect/>
              </a:stretch>
            </p:blipFill>
            <p:spPr>
              <a:xfrm>
                <a:off x="2736331" y="4221683"/>
                <a:ext cx="201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0FBA1AC6-A988-CAFA-D9D3-AB2187516C96}"/>
                  </a:ext>
                </a:extLst>
              </p14:cNvPr>
              <p14:cNvContentPartPr/>
              <p14:nvPr/>
            </p14:nvContentPartPr>
            <p14:xfrm>
              <a:off x="2750371" y="4075523"/>
              <a:ext cx="6480" cy="69840"/>
            </p14:xfrm>
          </p:contentPart>
        </mc:Choice>
        <mc:Fallback xmlns="">
          <p:pic>
            <p:nvPicPr>
              <p:cNvPr id="43" name="Ink 42">
                <a:extLst>
                  <a:ext uri="{FF2B5EF4-FFF2-40B4-BE49-F238E27FC236}">
                    <a16:creationId xmlns:a16="http://schemas.microsoft.com/office/drawing/2014/main" id="{0FBA1AC6-A988-CAFA-D9D3-AB2187516C96}"/>
                  </a:ext>
                </a:extLst>
              </p:cNvPr>
              <p:cNvPicPr/>
              <p:nvPr/>
            </p:nvPicPr>
            <p:blipFill>
              <a:blip r:embed="rId53"/>
              <a:stretch>
                <a:fillRect/>
              </a:stretch>
            </p:blipFill>
            <p:spPr>
              <a:xfrm>
                <a:off x="2744251" y="4069403"/>
                <a:ext cx="187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a:extLst>
                  <a:ext uri="{FF2B5EF4-FFF2-40B4-BE49-F238E27FC236}">
                    <a16:creationId xmlns:a16="http://schemas.microsoft.com/office/drawing/2014/main" id="{4BF749F1-23F7-52E2-400F-FECE161CD0AB}"/>
                  </a:ext>
                </a:extLst>
              </p14:cNvPr>
              <p14:cNvContentPartPr/>
              <p14:nvPr/>
            </p14:nvContentPartPr>
            <p14:xfrm>
              <a:off x="2770891" y="3877163"/>
              <a:ext cx="16920" cy="105480"/>
            </p14:xfrm>
          </p:contentPart>
        </mc:Choice>
        <mc:Fallback xmlns="">
          <p:pic>
            <p:nvPicPr>
              <p:cNvPr id="50" name="Ink 49">
                <a:extLst>
                  <a:ext uri="{FF2B5EF4-FFF2-40B4-BE49-F238E27FC236}">
                    <a16:creationId xmlns:a16="http://schemas.microsoft.com/office/drawing/2014/main" id="{4BF749F1-23F7-52E2-400F-FECE161CD0AB}"/>
                  </a:ext>
                </a:extLst>
              </p:cNvPr>
              <p:cNvPicPr/>
              <p:nvPr/>
            </p:nvPicPr>
            <p:blipFill>
              <a:blip r:embed="rId55"/>
              <a:stretch>
                <a:fillRect/>
              </a:stretch>
            </p:blipFill>
            <p:spPr>
              <a:xfrm>
                <a:off x="2764771" y="3871043"/>
                <a:ext cx="29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AE181AD1-209F-6AFF-A91F-B2C24AC5B82B}"/>
                  </a:ext>
                </a:extLst>
              </p14:cNvPr>
              <p14:cNvContentPartPr/>
              <p14:nvPr/>
            </p14:nvContentPartPr>
            <p14:xfrm>
              <a:off x="2784211" y="3588443"/>
              <a:ext cx="18720" cy="168840"/>
            </p14:xfrm>
          </p:contentPart>
        </mc:Choice>
        <mc:Fallback xmlns="">
          <p:pic>
            <p:nvPicPr>
              <p:cNvPr id="51" name="Ink 50">
                <a:extLst>
                  <a:ext uri="{FF2B5EF4-FFF2-40B4-BE49-F238E27FC236}">
                    <a16:creationId xmlns:a16="http://schemas.microsoft.com/office/drawing/2014/main" id="{AE181AD1-209F-6AFF-A91F-B2C24AC5B82B}"/>
                  </a:ext>
                </a:extLst>
              </p:cNvPr>
              <p:cNvPicPr/>
              <p:nvPr/>
            </p:nvPicPr>
            <p:blipFill>
              <a:blip r:embed="rId57"/>
              <a:stretch>
                <a:fillRect/>
              </a:stretch>
            </p:blipFill>
            <p:spPr>
              <a:xfrm>
                <a:off x="2778091" y="3582323"/>
                <a:ext cx="30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 name="Ink 51">
                <a:extLst>
                  <a:ext uri="{FF2B5EF4-FFF2-40B4-BE49-F238E27FC236}">
                    <a16:creationId xmlns:a16="http://schemas.microsoft.com/office/drawing/2014/main" id="{E040DE86-3940-CDAC-BCCD-6D950395A5CF}"/>
                  </a:ext>
                </a:extLst>
              </p14:cNvPr>
              <p14:cNvContentPartPr/>
              <p14:nvPr/>
            </p14:nvContentPartPr>
            <p14:xfrm>
              <a:off x="2834251" y="3353003"/>
              <a:ext cx="17280" cy="94680"/>
            </p14:xfrm>
          </p:contentPart>
        </mc:Choice>
        <mc:Fallback xmlns="">
          <p:pic>
            <p:nvPicPr>
              <p:cNvPr id="52" name="Ink 51">
                <a:extLst>
                  <a:ext uri="{FF2B5EF4-FFF2-40B4-BE49-F238E27FC236}">
                    <a16:creationId xmlns:a16="http://schemas.microsoft.com/office/drawing/2014/main" id="{E040DE86-3940-CDAC-BCCD-6D950395A5CF}"/>
                  </a:ext>
                </a:extLst>
              </p:cNvPr>
              <p:cNvPicPr/>
              <p:nvPr/>
            </p:nvPicPr>
            <p:blipFill>
              <a:blip r:embed="rId59"/>
              <a:stretch>
                <a:fillRect/>
              </a:stretch>
            </p:blipFill>
            <p:spPr>
              <a:xfrm>
                <a:off x="2828131" y="3346883"/>
                <a:ext cx="29520" cy="106920"/>
              </a:xfrm>
              <a:prstGeom prst="rect">
                <a:avLst/>
              </a:prstGeom>
            </p:spPr>
          </p:pic>
        </mc:Fallback>
      </mc:AlternateContent>
      <p:grpSp>
        <p:nvGrpSpPr>
          <p:cNvPr id="2086" name="Group 2085">
            <a:extLst>
              <a:ext uri="{FF2B5EF4-FFF2-40B4-BE49-F238E27FC236}">
                <a16:creationId xmlns:a16="http://schemas.microsoft.com/office/drawing/2014/main" id="{46B4E01C-340B-2F87-853B-E11CFA358C33}"/>
              </a:ext>
            </a:extLst>
          </p:cNvPr>
          <p:cNvGrpSpPr/>
          <p:nvPr/>
        </p:nvGrpSpPr>
        <p:grpSpPr>
          <a:xfrm>
            <a:off x="2847931" y="2783483"/>
            <a:ext cx="429480" cy="480960"/>
            <a:chOff x="2847931" y="2783483"/>
            <a:chExt cx="429480" cy="480960"/>
          </a:xfrm>
        </p:grpSpPr>
        <mc:AlternateContent xmlns:mc="http://schemas.openxmlformats.org/markup-compatibility/2006" xmlns:p14="http://schemas.microsoft.com/office/powerpoint/2010/main">
          <mc:Choice Requires="p14">
            <p:contentPart p14:bwMode="auto" r:id="rId60">
              <p14:nvContentPartPr>
                <p14:cNvPr id="53" name="Ink 52">
                  <a:extLst>
                    <a:ext uri="{FF2B5EF4-FFF2-40B4-BE49-F238E27FC236}">
                      <a16:creationId xmlns:a16="http://schemas.microsoft.com/office/drawing/2014/main" id="{14932F03-4E53-013D-8605-6D0006AA190F}"/>
                    </a:ext>
                  </a:extLst>
                </p14:cNvPr>
                <p14:cNvContentPartPr/>
                <p14:nvPr/>
              </p14:nvContentPartPr>
              <p14:xfrm>
                <a:off x="2847931" y="3100643"/>
                <a:ext cx="43560" cy="126720"/>
              </p14:xfrm>
            </p:contentPart>
          </mc:Choice>
          <mc:Fallback xmlns="">
            <p:pic>
              <p:nvPicPr>
                <p:cNvPr id="53" name="Ink 52">
                  <a:extLst>
                    <a:ext uri="{FF2B5EF4-FFF2-40B4-BE49-F238E27FC236}">
                      <a16:creationId xmlns:a16="http://schemas.microsoft.com/office/drawing/2014/main" id="{14932F03-4E53-013D-8605-6D0006AA190F}"/>
                    </a:ext>
                  </a:extLst>
                </p:cNvPr>
                <p:cNvPicPr/>
                <p:nvPr/>
              </p:nvPicPr>
              <p:blipFill>
                <a:blip r:embed="rId61"/>
                <a:stretch>
                  <a:fillRect/>
                </a:stretch>
              </p:blipFill>
              <p:spPr>
                <a:xfrm>
                  <a:off x="2841811" y="3094523"/>
                  <a:ext cx="55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Ink 53">
                  <a:extLst>
                    <a:ext uri="{FF2B5EF4-FFF2-40B4-BE49-F238E27FC236}">
                      <a16:creationId xmlns:a16="http://schemas.microsoft.com/office/drawing/2014/main" id="{86909525-62B2-7135-D4E7-3642F4038B89}"/>
                    </a:ext>
                  </a:extLst>
                </p14:cNvPr>
                <p14:cNvContentPartPr/>
                <p14:nvPr/>
              </p14:nvContentPartPr>
              <p14:xfrm>
                <a:off x="2913811" y="2945483"/>
                <a:ext cx="29880" cy="81360"/>
              </p14:xfrm>
            </p:contentPart>
          </mc:Choice>
          <mc:Fallback xmlns="">
            <p:pic>
              <p:nvPicPr>
                <p:cNvPr id="54" name="Ink 53">
                  <a:extLst>
                    <a:ext uri="{FF2B5EF4-FFF2-40B4-BE49-F238E27FC236}">
                      <a16:creationId xmlns:a16="http://schemas.microsoft.com/office/drawing/2014/main" id="{86909525-62B2-7135-D4E7-3642F4038B89}"/>
                    </a:ext>
                  </a:extLst>
                </p:cNvPr>
                <p:cNvPicPr/>
                <p:nvPr/>
              </p:nvPicPr>
              <p:blipFill>
                <a:blip r:embed="rId63"/>
                <a:stretch>
                  <a:fillRect/>
                </a:stretch>
              </p:blipFill>
              <p:spPr>
                <a:xfrm>
                  <a:off x="2907691" y="2939363"/>
                  <a:ext cx="421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Ink 54">
                  <a:extLst>
                    <a:ext uri="{FF2B5EF4-FFF2-40B4-BE49-F238E27FC236}">
                      <a16:creationId xmlns:a16="http://schemas.microsoft.com/office/drawing/2014/main" id="{0927B026-716C-78B9-7333-E6ADE1C75B75}"/>
                    </a:ext>
                  </a:extLst>
                </p14:cNvPr>
                <p14:cNvContentPartPr/>
                <p14:nvPr/>
              </p14:nvContentPartPr>
              <p14:xfrm>
                <a:off x="2962771" y="2847203"/>
                <a:ext cx="21240" cy="38880"/>
              </p14:xfrm>
            </p:contentPart>
          </mc:Choice>
          <mc:Fallback xmlns="">
            <p:pic>
              <p:nvPicPr>
                <p:cNvPr id="55" name="Ink 54">
                  <a:extLst>
                    <a:ext uri="{FF2B5EF4-FFF2-40B4-BE49-F238E27FC236}">
                      <a16:creationId xmlns:a16="http://schemas.microsoft.com/office/drawing/2014/main" id="{0927B026-716C-78B9-7333-E6ADE1C75B75}"/>
                    </a:ext>
                  </a:extLst>
                </p:cNvPr>
                <p:cNvPicPr/>
                <p:nvPr/>
              </p:nvPicPr>
              <p:blipFill>
                <a:blip r:embed="rId65"/>
                <a:stretch>
                  <a:fillRect/>
                </a:stretch>
              </p:blipFill>
              <p:spPr>
                <a:xfrm>
                  <a:off x="2956651" y="2841083"/>
                  <a:ext cx="33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Ink 55">
                  <a:extLst>
                    <a:ext uri="{FF2B5EF4-FFF2-40B4-BE49-F238E27FC236}">
                      <a16:creationId xmlns:a16="http://schemas.microsoft.com/office/drawing/2014/main" id="{C038A851-AFDF-7778-2DD0-9C9F383A0E33}"/>
                    </a:ext>
                  </a:extLst>
                </p14:cNvPr>
                <p14:cNvContentPartPr/>
                <p14:nvPr/>
              </p14:nvContentPartPr>
              <p14:xfrm>
                <a:off x="2995171" y="2783483"/>
                <a:ext cx="95040" cy="49680"/>
              </p14:xfrm>
            </p:contentPart>
          </mc:Choice>
          <mc:Fallback xmlns="">
            <p:pic>
              <p:nvPicPr>
                <p:cNvPr id="56" name="Ink 55">
                  <a:extLst>
                    <a:ext uri="{FF2B5EF4-FFF2-40B4-BE49-F238E27FC236}">
                      <a16:creationId xmlns:a16="http://schemas.microsoft.com/office/drawing/2014/main" id="{C038A851-AFDF-7778-2DD0-9C9F383A0E33}"/>
                    </a:ext>
                  </a:extLst>
                </p:cNvPr>
                <p:cNvPicPr/>
                <p:nvPr/>
              </p:nvPicPr>
              <p:blipFill>
                <a:blip r:embed="rId67"/>
                <a:stretch>
                  <a:fillRect/>
                </a:stretch>
              </p:blipFill>
              <p:spPr>
                <a:xfrm>
                  <a:off x="2989051" y="2777363"/>
                  <a:ext cx="107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Ink 56">
                  <a:extLst>
                    <a:ext uri="{FF2B5EF4-FFF2-40B4-BE49-F238E27FC236}">
                      <a16:creationId xmlns:a16="http://schemas.microsoft.com/office/drawing/2014/main" id="{14A6D985-E032-4754-833B-A2C8D97E10D6}"/>
                    </a:ext>
                  </a:extLst>
                </p14:cNvPr>
                <p14:cNvContentPartPr/>
                <p14:nvPr/>
              </p14:nvContentPartPr>
              <p14:xfrm>
                <a:off x="3141331" y="2883563"/>
                <a:ext cx="40320" cy="62280"/>
              </p14:xfrm>
            </p:contentPart>
          </mc:Choice>
          <mc:Fallback xmlns="">
            <p:pic>
              <p:nvPicPr>
                <p:cNvPr id="57" name="Ink 56">
                  <a:extLst>
                    <a:ext uri="{FF2B5EF4-FFF2-40B4-BE49-F238E27FC236}">
                      <a16:creationId xmlns:a16="http://schemas.microsoft.com/office/drawing/2014/main" id="{14A6D985-E032-4754-833B-A2C8D97E10D6}"/>
                    </a:ext>
                  </a:extLst>
                </p:cNvPr>
                <p:cNvPicPr/>
                <p:nvPr/>
              </p:nvPicPr>
              <p:blipFill>
                <a:blip r:embed="rId69"/>
                <a:stretch>
                  <a:fillRect/>
                </a:stretch>
              </p:blipFill>
              <p:spPr>
                <a:xfrm>
                  <a:off x="3135211" y="2877443"/>
                  <a:ext cx="525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Ink 57">
                  <a:extLst>
                    <a:ext uri="{FF2B5EF4-FFF2-40B4-BE49-F238E27FC236}">
                      <a16:creationId xmlns:a16="http://schemas.microsoft.com/office/drawing/2014/main" id="{29736FCD-84F2-23C7-E403-2694C1296015}"/>
                    </a:ext>
                  </a:extLst>
                </p14:cNvPr>
                <p14:cNvContentPartPr/>
                <p14:nvPr/>
              </p14:nvContentPartPr>
              <p14:xfrm>
                <a:off x="3210091" y="3020363"/>
                <a:ext cx="25920" cy="64800"/>
              </p14:xfrm>
            </p:contentPart>
          </mc:Choice>
          <mc:Fallback xmlns="">
            <p:pic>
              <p:nvPicPr>
                <p:cNvPr id="58" name="Ink 57">
                  <a:extLst>
                    <a:ext uri="{FF2B5EF4-FFF2-40B4-BE49-F238E27FC236}">
                      <a16:creationId xmlns:a16="http://schemas.microsoft.com/office/drawing/2014/main" id="{29736FCD-84F2-23C7-E403-2694C1296015}"/>
                    </a:ext>
                  </a:extLst>
                </p:cNvPr>
                <p:cNvPicPr/>
                <p:nvPr/>
              </p:nvPicPr>
              <p:blipFill>
                <a:blip r:embed="rId71"/>
                <a:stretch>
                  <a:fillRect/>
                </a:stretch>
              </p:blipFill>
              <p:spPr>
                <a:xfrm>
                  <a:off x="3203971" y="3014243"/>
                  <a:ext cx="38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C4963438-D300-F6B4-A009-37B8B486B64F}"/>
                    </a:ext>
                  </a:extLst>
                </p14:cNvPr>
                <p14:cNvContentPartPr/>
                <p14:nvPr/>
              </p14:nvContentPartPr>
              <p14:xfrm>
                <a:off x="3256891" y="3178403"/>
                <a:ext cx="20520" cy="86040"/>
              </p14:xfrm>
            </p:contentPart>
          </mc:Choice>
          <mc:Fallback xmlns="">
            <p:pic>
              <p:nvPicPr>
                <p:cNvPr id="59" name="Ink 58">
                  <a:extLst>
                    <a:ext uri="{FF2B5EF4-FFF2-40B4-BE49-F238E27FC236}">
                      <a16:creationId xmlns:a16="http://schemas.microsoft.com/office/drawing/2014/main" id="{C4963438-D300-F6B4-A009-37B8B486B64F}"/>
                    </a:ext>
                  </a:extLst>
                </p:cNvPr>
                <p:cNvPicPr/>
                <p:nvPr/>
              </p:nvPicPr>
              <p:blipFill>
                <a:blip r:embed="rId73"/>
                <a:stretch>
                  <a:fillRect/>
                </a:stretch>
              </p:blipFill>
              <p:spPr>
                <a:xfrm>
                  <a:off x="3250771" y="3172283"/>
                  <a:ext cx="32760" cy="98280"/>
                </a:xfrm>
                <a:prstGeom prst="rect">
                  <a:avLst/>
                </a:prstGeom>
              </p:spPr>
            </p:pic>
          </mc:Fallback>
        </mc:AlternateContent>
      </p:grpSp>
      <p:grpSp>
        <p:nvGrpSpPr>
          <p:cNvPr id="2085" name="Group 2084">
            <a:extLst>
              <a:ext uri="{FF2B5EF4-FFF2-40B4-BE49-F238E27FC236}">
                <a16:creationId xmlns:a16="http://schemas.microsoft.com/office/drawing/2014/main" id="{9614F5B8-A153-7984-CE86-B2949625B026}"/>
              </a:ext>
            </a:extLst>
          </p:cNvPr>
          <p:cNvGrpSpPr/>
          <p:nvPr/>
        </p:nvGrpSpPr>
        <p:grpSpPr>
          <a:xfrm>
            <a:off x="3309091" y="3376043"/>
            <a:ext cx="74160" cy="341280"/>
            <a:chOff x="3309091" y="3376043"/>
            <a:chExt cx="74160" cy="341280"/>
          </a:xfrm>
        </p:grpSpPr>
        <mc:AlternateContent xmlns:mc="http://schemas.openxmlformats.org/markup-compatibility/2006" xmlns:p14="http://schemas.microsoft.com/office/powerpoint/2010/main">
          <mc:Choice Requires="p14">
            <p:contentPart p14:bwMode="auto" r:id="rId74">
              <p14:nvContentPartPr>
                <p14:cNvPr id="60" name="Ink 59">
                  <a:extLst>
                    <a:ext uri="{FF2B5EF4-FFF2-40B4-BE49-F238E27FC236}">
                      <a16:creationId xmlns:a16="http://schemas.microsoft.com/office/drawing/2014/main" id="{6C39C7D8-91C8-3A4B-6323-B992D941E91F}"/>
                    </a:ext>
                  </a:extLst>
                </p14:cNvPr>
                <p14:cNvContentPartPr/>
                <p14:nvPr/>
              </p14:nvContentPartPr>
              <p14:xfrm>
                <a:off x="3309091" y="3376043"/>
                <a:ext cx="38520" cy="121680"/>
              </p14:xfrm>
            </p:contentPart>
          </mc:Choice>
          <mc:Fallback xmlns="">
            <p:pic>
              <p:nvPicPr>
                <p:cNvPr id="60" name="Ink 59">
                  <a:extLst>
                    <a:ext uri="{FF2B5EF4-FFF2-40B4-BE49-F238E27FC236}">
                      <a16:creationId xmlns:a16="http://schemas.microsoft.com/office/drawing/2014/main" id="{6C39C7D8-91C8-3A4B-6323-B992D941E91F}"/>
                    </a:ext>
                  </a:extLst>
                </p:cNvPr>
                <p:cNvPicPr/>
                <p:nvPr/>
              </p:nvPicPr>
              <p:blipFill>
                <a:blip r:embed="rId75"/>
                <a:stretch>
                  <a:fillRect/>
                </a:stretch>
              </p:blipFill>
              <p:spPr>
                <a:xfrm>
                  <a:off x="3302971" y="3369923"/>
                  <a:ext cx="50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6408C548-142A-B92C-148A-3CB8FFE5E595}"/>
                    </a:ext>
                  </a:extLst>
                </p14:cNvPr>
                <p14:cNvContentPartPr/>
                <p14:nvPr/>
              </p14:nvContentPartPr>
              <p14:xfrm>
                <a:off x="3356971" y="3564683"/>
                <a:ext cx="26280" cy="152640"/>
              </p14:xfrm>
            </p:contentPart>
          </mc:Choice>
          <mc:Fallback xmlns="">
            <p:pic>
              <p:nvPicPr>
                <p:cNvPr id="61" name="Ink 60">
                  <a:extLst>
                    <a:ext uri="{FF2B5EF4-FFF2-40B4-BE49-F238E27FC236}">
                      <a16:creationId xmlns:a16="http://schemas.microsoft.com/office/drawing/2014/main" id="{6408C548-142A-B92C-148A-3CB8FFE5E595}"/>
                    </a:ext>
                  </a:extLst>
                </p:cNvPr>
                <p:cNvPicPr/>
                <p:nvPr/>
              </p:nvPicPr>
              <p:blipFill>
                <a:blip r:embed="rId77"/>
                <a:stretch>
                  <a:fillRect/>
                </a:stretch>
              </p:blipFill>
              <p:spPr>
                <a:xfrm>
                  <a:off x="3350851" y="3558563"/>
                  <a:ext cx="38520" cy="16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E9362FB4-2669-A936-32E8-CE2533062ACF}"/>
                  </a:ext>
                </a:extLst>
              </p14:cNvPr>
              <p14:cNvContentPartPr/>
              <p14:nvPr/>
            </p14:nvContentPartPr>
            <p14:xfrm>
              <a:off x="3406291" y="3829643"/>
              <a:ext cx="23400" cy="152280"/>
            </p14:xfrm>
          </p:contentPart>
        </mc:Choice>
        <mc:Fallback xmlns="">
          <p:pic>
            <p:nvPicPr>
              <p:cNvPr id="62" name="Ink 61">
                <a:extLst>
                  <a:ext uri="{FF2B5EF4-FFF2-40B4-BE49-F238E27FC236}">
                    <a16:creationId xmlns:a16="http://schemas.microsoft.com/office/drawing/2014/main" id="{E9362FB4-2669-A936-32E8-CE2533062ACF}"/>
                  </a:ext>
                </a:extLst>
              </p:cNvPr>
              <p:cNvPicPr/>
              <p:nvPr/>
            </p:nvPicPr>
            <p:blipFill>
              <a:blip r:embed="rId79"/>
              <a:stretch>
                <a:fillRect/>
              </a:stretch>
            </p:blipFill>
            <p:spPr>
              <a:xfrm>
                <a:off x="3400171" y="3823523"/>
                <a:ext cx="35640" cy="164520"/>
              </a:xfrm>
              <a:prstGeom prst="rect">
                <a:avLst/>
              </a:prstGeom>
            </p:spPr>
          </p:pic>
        </mc:Fallback>
      </mc:AlternateContent>
      <p:grpSp>
        <p:nvGrpSpPr>
          <p:cNvPr id="2084" name="Group 2083">
            <a:extLst>
              <a:ext uri="{FF2B5EF4-FFF2-40B4-BE49-F238E27FC236}">
                <a16:creationId xmlns:a16="http://schemas.microsoft.com/office/drawing/2014/main" id="{B54163A0-29B3-3A3F-FC76-C5F4064EF32E}"/>
              </a:ext>
            </a:extLst>
          </p:cNvPr>
          <p:cNvGrpSpPr/>
          <p:nvPr/>
        </p:nvGrpSpPr>
        <p:grpSpPr>
          <a:xfrm>
            <a:off x="3433291" y="4096043"/>
            <a:ext cx="65520" cy="538560"/>
            <a:chOff x="3433291" y="4096043"/>
            <a:chExt cx="65520" cy="538560"/>
          </a:xfrm>
        </p:grpSpPr>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477D77FD-356C-8CBC-8A01-FC5D4845AA76}"/>
                    </a:ext>
                  </a:extLst>
                </p14:cNvPr>
                <p14:cNvContentPartPr/>
                <p14:nvPr/>
              </p14:nvContentPartPr>
              <p14:xfrm>
                <a:off x="3433291" y="4096043"/>
                <a:ext cx="15840" cy="115920"/>
              </p14:xfrm>
            </p:contentPart>
          </mc:Choice>
          <mc:Fallback xmlns="">
            <p:pic>
              <p:nvPicPr>
                <p:cNvPr id="63" name="Ink 62">
                  <a:extLst>
                    <a:ext uri="{FF2B5EF4-FFF2-40B4-BE49-F238E27FC236}">
                      <a16:creationId xmlns:a16="http://schemas.microsoft.com/office/drawing/2014/main" id="{477D77FD-356C-8CBC-8A01-FC5D4845AA76}"/>
                    </a:ext>
                  </a:extLst>
                </p:cNvPr>
                <p:cNvPicPr/>
                <p:nvPr/>
              </p:nvPicPr>
              <p:blipFill>
                <a:blip r:embed="rId81"/>
                <a:stretch>
                  <a:fillRect/>
                </a:stretch>
              </p:blipFill>
              <p:spPr>
                <a:xfrm>
                  <a:off x="3427171" y="4089923"/>
                  <a:ext cx="280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48" name="Ink 2047">
                  <a:extLst>
                    <a:ext uri="{FF2B5EF4-FFF2-40B4-BE49-F238E27FC236}">
                      <a16:creationId xmlns:a16="http://schemas.microsoft.com/office/drawing/2014/main" id="{B24E14C5-FFF0-29F4-7E29-EA039BA9A5BA}"/>
                    </a:ext>
                  </a:extLst>
                </p14:cNvPr>
                <p14:cNvContentPartPr/>
                <p14:nvPr/>
              </p14:nvContentPartPr>
              <p14:xfrm>
                <a:off x="3454531" y="4242563"/>
                <a:ext cx="25920" cy="162000"/>
              </p14:xfrm>
            </p:contentPart>
          </mc:Choice>
          <mc:Fallback xmlns="">
            <p:pic>
              <p:nvPicPr>
                <p:cNvPr id="2048" name="Ink 2047">
                  <a:extLst>
                    <a:ext uri="{FF2B5EF4-FFF2-40B4-BE49-F238E27FC236}">
                      <a16:creationId xmlns:a16="http://schemas.microsoft.com/office/drawing/2014/main" id="{B24E14C5-FFF0-29F4-7E29-EA039BA9A5BA}"/>
                    </a:ext>
                  </a:extLst>
                </p:cNvPr>
                <p:cNvPicPr/>
                <p:nvPr/>
              </p:nvPicPr>
              <p:blipFill>
                <a:blip r:embed="rId83"/>
                <a:stretch>
                  <a:fillRect/>
                </a:stretch>
              </p:blipFill>
              <p:spPr>
                <a:xfrm>
                  <a:off x="3448411" y="4236443"/>
                  <a:ext cx="38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49" name="Ink 2048">
                  <a:extLst>
                    <a:ext uri="{FF2B5EF4-FFF2-40B4-BE49-F238E27FC236}">
                      <a16:creationId xmlns:a16="http://schemas.microsoft.com/office/drawing/2014/main" id="{78444BDE-644E-92E4-B831-C7877991D05E}"/>
                    </a:ext>
                  </a:extLst>
                </p14:cNvPr>
                <p14:cNvContentPartPr/>
                <p14:nvPr/>
              </p14:nvContentPartPr>
              <p14:xfrm>
                <a:off x="3479731" y="4457123"/>
                <a:ext cx="19080" cy="177480"/>
              </p14:xfrm>
            </p:contentPart>
          </mc:Choice>
          <mc:Fallback xmlns="">
            <p:pic>
              <p:nvPicPr>
                <p:cNvPr id="2049" name="Ink 2048">
                  <a:extLst>
                    <a:ext uri="{FF2B5EF4-FFF2-40B4-BE49-F238E27FC236}">
                      <a16:creationId xmlns:a16="http://schemas.microsoft.com/office/drawing/2014/main" id="{78444BDE-644E-92E4-B831-C7877991D05E}"/>
                    </a:ext>
                  </a:extLst>
                </p:cNvPr>
                <p:cNvPicPr/>
                <p:nvPr/>
              </p:nvPicPr>
              <p:blipFill>
                <a:blip r:embed="rId85"/>
                <a:stretch>
                  <a:fillRect/>
                </a:stretch>
              </p:blipFill>
              <p:spPr>
                <a:xfrm>
                  <a:off x="3473611" y="4451003"/>
                  <a:ext cx="31320" cy="189720"/>
                </a:xfrm>
                <a:prstGeom prst="rect">
                  <a:avLst/>
                </a:prstGeom>
              </p:spPr>
            </p:pic>
          </mc:Fallback>
        </mc:AlternateContent>
      </p:grpSp>
      <p:grpSp>
        <p:nvGrpSpPr>
          <p:cNvPr id="2083" name="Group 2082">
            <a:extLst>
              <a:ext uri="{FF2B5EF4-FFF2-40B4-BE49-F238E27FC236}">
                <a16:creationId xmlns:a16="http://schemas.microsoft.com/office/drawing/2014/main" id="{FDE5D0E3-EF9F-5E2E-44B2-99375F35C9E6}"/>
              </a:ext>
            </a:extLst>
          </p:cNvPr>
          <p:cNvGrpSpPr/>
          <p:nvPr/>
        </p:nvGrpSpPr>
        <p:grpSpPr>
          <a:xfrm>
            <a:off x="3515371" y="4889843"/>
            <a:ext cx="530640" cy="561600"/>
            <a:chOff x="3515371" y="4889843"/>
            <a:chExt cx="530640" cy="561600"/>
          </a:xfrm>
        </p:grpSpPr>
        <mc:AlternateContent xmlns:mc="http://schemas.openxmlformats.org/markup-compatibility/2006" xmlns:p14="http://schemas.microsoft.com/office/powerpoint/2010/main">
          <mc:Choice Requires="p14">
            <p:contentPart p14:bwMode="auto" r:id="rId86">
              <p14:nvContentPartPr>
                <p14:cNvPr id="2051" name="Ink 2050">
                  <a:extLst>
                    <a:ext uri="{FF2B5EF4-FFF2-40B4-BE49-F238E27FC236}">
                      <a16:creationId xmlns:a16="http://schemas.microsoft.com/office/drawing/2014/main" id="{737AD30E-295C-E926-D761-670DB41429A6}"/>
                    </a:ext>
                  </a:extLst>
                </p14:cNvPr>
                <p14:cNvContentPartPr/>
                <p14:nvPr/>
              </p14:nvContentPartPr>
              <p14:xfrm>
                <a:off x="3515371" y="4939883"/>
                <a:ext cx="44640" cy="185040"/>
              </p14:xfrm>
            </p:contentPart>
          </mc:Choice>
          <mc:Fallback xmlns="">
            <p:pic>
              <p:nvPicPr>
                <p:cNvPr id="2051" name="Ink 2050">
                  <a:extLst>
                    <a:ext uri="{FF2B5EF4-FFF2-40B4-BE49-F238E27FC236}">
                      <a16:creationId xmlns:a16="http://schemas.microsoft.com/office/drawing/2014/main" id="{737AD30E-295C-E926-D761-670DB41429A6}"/>
                    </a:ext>
                  </a:extLst>
                </p:cNvPr>
                <p:cNvPicPr/>
                <p:nvPr/>
              </p:nvPicPr>
              <p:blipFill>
                <a:blip r:embed="rId87"/>
                <a:stretch>
                  <a:fillRect/>
                </a:stretch>
              </p:blipFill>
              <p:spPr>
                <a:xfrm>
                  <a:off x="3509251" y="4933763"/>
                  <a:ext cx="568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52" name="Ink 2051">
                  <a:extLst>
                    <a:ext uri="{FF2B5EF4-FFF2-40B4-BE49-F238E27FC236}">
                      <a16:creationId xmlns:a16="http://schemas.microsoft.com/office/drawing/2014/main" id="{E91E141F-51A7-38B3-91BA-F244597C2E83}"/>
                    </a:ext>
                  </a:extLst>
                </p14:cNvPr>
                <p14:cNvContentPartPr/>
                <p14:nvPr/>
              </p14:nvContentPartPr>
              <p14:xfrm>
                <a:off x="3579451" y="5230763"/>
                <a:ext cx="93240" cy="129240"/>
              </p14:xfrm>
            </p:contentPart>
          </mc:Choice>
          <mc:Fallback xmlns="">
            <p:pic>
              <p:nvPicPr>
                <p:cNvPr id="2052" name="Ink 2051">
                  <a:extLst>
                    <a:ext uri="{FF2B5EF4-FFF2-40B4-BE49-F238E27FC236}">
                      <a16:creationId xmlns:a16="http://schemas.microsoft.com/office/drawing/2014/main" id="{E91E141F-51A7-38B3-91BA-F244597C2E83}"/>
                    </a:ext>
                  </a:extLst>
                </p:cNvPr>
                <p:cNvPicPr/>
                <p:nvPr/>
              </p:nvPicPr>
              <p:blipFill>
                <a:blip r:embed="rId89"/>
                <a:stretch>
                  <a:fillRect/>
                </a:stretch>
              </p:blipFill>
              <p:spPr>
                <a:xfrm>
                  <a:off x="3573331" y="5224643"/>
                  <a:ext cx="105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53" name="Ink 2052">
                  <a:extLst>
                    <a:ext uri="{FF2B5EF4-FFF2-40B4-BE49-F238E27FC236}">
                      <a16:creationId xmlns:a16="http://schemas.microsoft.com/office/drawing/2014/main" id="{81B42CA8-6315-19DF-D777-959B7E885951}"/>
                    </a:ext>
                  </a:extLst>
                </p14:cNvPr>
                <p14:cNvContentPartPr/>
                <p14:nvPr/>
              </p14:nvContentPartPr>
              <p14:xfrm>
                <a:off x="3689971" y="5376923"/>
                <a:ext cx="91800" cy="74520"/>
              </p14:xfrm>
            </p:contentPart>
          </mc:Choice>
          <mc:Fallback xmlns="">
            <p:pic>
              <p:nvPicPr>
                <p:cNvPr id="2053" name="Ink 2052">
                  <a:extLst>
                    <a:ext uri="{FF2B5EF4-FFF2-40B4-BE49-F238E27FC236}">
                      <a16:creationId xmlns:a16="http://schemas.microsoft.com/office/drawing/2014/main" id="{81B42CA8-6315-19DF-D777-959B7E885951}"/>
                    </a:ext>
                  </a:extLst>
                </p:cNvPr>
                <p:cNvPicPr/>
                <p:nvPr/>
              </p:nvPicPr>
              <p:blipFill>
                <a:blip r:embed="rId91"/>
                <a:stretch>
                  <a:fillRect/>
                </a:stretch>
              </p:blipFill>
              <p:spPr>
                <a:xfrm>
                  <a:off x="3683851" y="5370803"/>
                  <a:ext cx="1040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54" name="Ink 2053">
                  <a:extLst>
                    <a:ext uri="{FF2B5EF4-FFF2-40B4-BE49-F238E27FC236}">
                      <a16:creationId xmlns:a16="http://schemas.microsoft.com/office/drawing/2014/main" id="{4BAE25B3-581F-D80B-3FAE-85FAA12264A2}"/>
                    </a:ext>
                  </a:extLst>
                </p14:cNvPr>
                <p14:cNvContentPartPr/>
                <p14:nvPr/>
              </p14:nvContentPartPr>
              <p14:xfrm>
                <a:off x="3835411" y="5374403"/>
                <a:ext cx="60120" cy="57600"/>
              </p14:xfrm>
            </p:contentPart>
          </mc:Choice>
          <mc:Fallback xmlns="">
            <p:pic>
              <p:nvPicPr>
                <p:cNvPr id="2054" name="Ink 2053">
                  <a:extLst>
                    <a:ext uri="{FF2B5EF4-FFF2-40B4-BE49-F238E27FC236}">
                      <a16:creationId xmlns:a16="http://schemas.microsoft.com/office/drawing/2014/main" id="{4BAE25B3-581F-D80B-3FAE-85FAA12264A2}"/>
                    </a:ext>
                  </a:extLst>
                </p:cNvPr>
                <p:cNvPicPr/>
                <p:nvPr/>
              </p:nvPicPr>
              <p:blipFill>
                <a:blip r:embed="rId93"/>
                <a:stretch>
                  <a:fillRect/>
                </a:stretch>
              </p:blipFill>
              <p:spPr>
                <a:xfrm>
                  <a:off x="3829291" y="5368283"/>
                  <a:ext cx="72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55" name="Ink 2054">
                  <a:extLst>
                    <a:ext uri="{FF2B5EF4-FFF2-40B4-BE49-F238E27FC236}">
                      <a16:creationId xmlns:a16="http://schemas.microsoft.com/office/drawing/2014/main" id="{9B896857-011D-EA83-0ABC-67B4B1EF1D6A}"/>
                    </a:ext>
                  </a:extLst>
                </p14:cNvPr>
                <p14:cNvContentPartPr/>
                <p14:nvPr/>
              </p14:nvContentPartPr>
              <p14:xfrm>
                <a:off x="3943411" y="5244083"/>
                <a:ext cx="29880" cy="53280"/>
              </p14:xfrm>
            </p:contentPart>
          </mc:Choice>
          <mc:Fallback xmlns="">
            <p:pic>
              <p:nvPicPr>
                <p:cNvPr id="2055" name="Ink 2054">
                  <a:extLst>
                    <a:ext uri="{FF2B5EF4-FFF2-40B4-BE49-F238E27FC236}">
                      <a16:creationId xmlns:a16="http://schemas.microsoft.com/office/drawing/2014/main" id="{9B896857-011D-EA83-0ABC-67B4B1EF1D6A}"/>
                    </a:ext>
                  </a:extLst>
                </p:cNvPr>
                <p:cNvPicPr/>
                <p:nvPr/>
              </p:nvPicPr>
              <p:blipFill>
                <a:blip r:embed="rId95"/>
                <a:stretch>
                  <a:fillRect/>
                </a:stretch>
              </p:blipFill>
              <p:spPr>
                <a:xfrm>
                  <a:off x="3937291" y="5237963"/>
                  <a:ext cx="421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56" name="Ink 2055">
                  <a:extLst>
                    <a:ext uri="{FF2B5EF4-FFF2-40B4-BE49-F238E27FC236}">
                      <a16:creationId xmlns:a16="http://schemas.microsoft.com/office/drawing/2014/main" id="{11DB0694-F559-6202-942F-726F34215E7D}"/>
                    </a:ext>
                  </a:extLst>
                </p14:cNvPr>
                <p14:cNvContentPartPr/>
                <p14:nvPr/>
              </p14:nvContentPartPr>
              <p14:xfrm>
                <a:off x="3997411" y="5091083"/>
                <a:ext cx="21960" cy="66960"/>
              </p14:xfrm>
            </p:contentPart>
          </mc:Choice>
          <mc:Fallback xmlns="">
            <p:pic>
              <p:nvPicPr>
                <p:cNvPr id="2056" name="Ink 2055">
                  <a:extLst>
                    <a:ext uri="{FF2B5EF4-FFF2-40B4-BE49-F238E27FC236}">
                      <a16:creationId xmlns:a16="http://schemas.microsoft.com/office/drawing/2014/main" id="{11DB0694-F559-6202-942F-726F34215E7D}"/>
                    </a:ext>
                  </a:extLst>
                </p:cNvPr>
                <p:cNvPicPr/>
                <p:nvPr/>
              </p:nvPicPr>
              <p:blipFill>
                <a:blip r:embed="rId97"/>
                <a:stretch>
                  <a:fillRect/>
                </a:stretch>
              </p:blipFill>
              <p:spPr>
                <a:xfrm>
                  <a:off x="3991291" y="5084963"/>
                  <a:ext cx="342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57" name="Ink 2056">
                  <a:extLst>
                    <a:ext uri="{FF2B5EF4-FFF2-40B4-BE49-F238E27FC236}">
                      <a16:creationId xmlns:a16="http://schemas.microsoft.com/office/drawing/2014/main" id="{30EBE2FA-84A7-401A-8B3E-2F0496422125}"/>
                    </a:ext>
                  </a:extLst>
                </p14:cNvPr>
                <p14:cNvContentPartPr/>
                <p14:nvPr/>
              </p14:nvContentPartPr>
              <p14:xfrm>
                <a:off x="4042411" y="4889843"/>
                <a:ext cx="3600" cy="69840"/>
              </p14:xfrm>
            </p:contentPart>
          </mc:Choice>
          <mc:Fallback xmlns="">
            <p:pic>
              <p:nvPicPr>
                <p:cNvPr id="2057" name="Ink 2056">
                  <a:extLst>
                    <a:ext uri="{FF2B5EF4-FFF2-40B4-BE49-F238E27FC236}">
                      <a16:creationId xmlns:a16="http://schemas.microsoft.com/office/drawing/2014/main" id="{30EBE2FA-84A7-401A-8B3E-2F0496422125}"/>
                    </a:ext>
                  </a:extLst>
                </p:cNvPr>
                <p:cNvPicPr/>
                <p:nvPr/>
              </p:nvPicPr>
              <p:blipFill>
                <a:blip r:embed="rId99"/>
                <a:stretch>
                  <a:fillRect/>
                </a:stretch>
              </p:blipFill>
              <p:spPr>
                <a:xfrm>
                  <a:off x="4036291" y="4883723"/>
                  <a:ext cx="15840" cy="8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2058" name="Ink 2057">
                <a:extLst>
                  <a:ext uri="{FF2B5EF4-FFF2-40B4-BE49-F238E27FC236}">
                    <a16:creationId xmlns:a16="http://schemas.microsoft.com/office/drawing/2014/main" id="{777A8059-EDE0-8196-49C8-ED7225C1307A}"/>
                  </a:ext>
                </a:extLst>
              </p14:cNvPr>
              <p14:cNvContentPartPr/>
              <p14:nvPr/>
            </p14:nvContentPartPr>
            <p14:xfrm>
              <a:off x="4046371" y="4584563"/>
              <a:ext cx="5040" cy="123480"/>
            </p14:xfrm>
          </p:contentPart>
        </mc:Choice>
        <mc:Fallback xmlns="">
          <p:pic>
            <p:nvPicPr>
              <p:cNvPr id="2058" name="Ink 2057">
                <a:extLst>
                  <a:ext uri="{FF2B5EF4-FFF2-40B4-BE49-F238E27FC236}">
                    <a16:creationId xmlns:a16="http://schemas.microsoft.com/office/drawing/2014/main" id="{777A8059-EDE0-8196-49C8-ED7225C1307A}"/>
                  </a:ext>
                </a:extLst>
              </p:cNvPr>
              <p:cNvPicPr/>
              <p:nvPr/>
            </p:nvPicPr>
            <p:blipFill>
              <a:blip r:embed="rId101"/>
              <a:stretch>
                <a:fillRect/>
              </a:stretch>
            </p:blipFill>
            <p:spPr>
              <a:xfrm>
                <a:off x="4040251" y="4578443"/>
                <a:ext cx="17280" cy="135720"/>
              </a:xfrm>
              <a:prstGeom prst="rect">
                <a:avLst/>
              </a:prstGeom>
            </p:spPr>
          </p:pic>
        </mc:Fallback>
      </mc:AlternateContent>
      <p:grpSp>
        <p:nvGrpSpPr>
          <p:cNvPr id="2082" name="Group 2081">
            <a:extLst>
              <a:ext uri="{FF2B5EF4-FFF2-40B4-BE49-F238E27FC236}">
                <a16:creationId xmlns:a16="http://schemas.microsoft.com/office/drawing/2014/main" id="{D4497035-7643-1E07-7185-61D449FD48E3}"/>
              </a:ext>
            </a:extLst>
          </p:cNvPr>
          <p:cNvGrpSpPr/>
          <p:nvPr/>
        </p:nvGrpSpPr>
        <p:grpSpPr>
          <a:xfrm>
            <a:off x="4044931" y="4139963"/>
            <a:ext cx="14400" cy="333360"/>
            <a:chOff x="4044931" y="4139963"/>
            <a:chExt cx="14400" cy="333360"/>
          </a:xfrm>
        </p:grpSpPr>
        <mc:AlternateContent xmlns:mc="http://schemas.openxmlformats.org/markup-compatibility/2006" xmlns:p14="http://schemas.microsoft.com/office/powerpoint/2010/main">
          <mc:Choice Requires="p14">
            <p:contentPart p14:bwMode="auto" r:id="rId102">
              <p14:nvContentPartPr>
                <p14:cNvPr id="2059" name="Ink 2058">
                  <a:extLst>
                    <a:ext uri="{FF2B5EF4-FFF2-40B4-BE49-F238E27FC236}">
                      <a16:creationId xmlns:a16="http://schemas.microsoft.com/office/drawing/2014/main" id="{E1979415-476F-BBF8-D192-998238653634}"/>
                    </a:ext>
                  </a:extLst>
                </p14:cNvPr>
                <p14:cNvContentPartPr/>
                <p14:nvPr/>
              </p14:nvContentPartPr>
              <p14:xfrm>
                <a:off x="4044931" y="4339043"/>
                <a:ext cx="14400" cy="134280"/>
              </p14:xfrm>
            </p:contentPart>
          </mc:Choice>
          <mc:Fallback xmlns="">
            <p:pic>
              <p:nvPicPr>
                <p:cNvPr id="2059" name="Ink 2058">
                  <a:extLst>
                    <a:ext uri="{FF2B5EF4-FFF2-40B4-BE49-F238E27FC236}">
                      <a16:creationId xmlns:a16="http://schemas.microsoft.com/office/drawing/2014/main" id="{E1979415-476F-BBF8-D192-998238653634}"/>
                    </a:ext>
                  </a:extLst>
                </p:cNvPr>
                <p:cNvPicPr/>
                <p:nvPr/>
              </p:nvPicPr>
              <p:blipFill>
                <a:blip r:embed="rId103"/>
                <a:stretch>
                  <a:fillRect/>
                </a:stretch>
              </p:blipFill>
              <p:spPr>
                <a:xfrm>
                  <a:off x="4038811" y="4332923"/>
                  <a:ext cx="266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60" name="Ink 2059">
                  <a:extLst>
                    <a:ext uri="{FF2B5EF4-FFF2-40B4-BE49-F238E27FC236}">
                      <a16:creationId xmlns:a16="http://schemas.microsoft.com/office/drawing/2014/main" id="{580984E6-802D-C493-3712-CB6FD5773A94}"/>
                    </a:ext>
                  </a:extLst>
                </p14:cNvPr>
                <p14:cNvContentPartPr/>
                <p14:nvPr/>
              </p14:nvContentPartPr>
              <p14:xfrm>
                <a:off x="4058971" y="4139963"/>
                <a:ext cx="360" cy="129240"/>
              </p14:xfrm>
            </p:contentPart>
          </mc:Choice>
          <mc:Fallback xmlns="">
            <p:pic>
              <p:nvPicPr>
                <p:cNvPr id="2060" name="Ink 2059">
                  <a:extLst>
                    <a:ext uri="{FF2B5EF4-FFF2-40B4-BE49-F238E27FC236}">
                      <a16:creationId xmlns:a16="http://schemas.microsoft.com/office/drawing/2014/main" id="{580984E6-802D-C493-3712-CB6FD5773A94}"/>
                    </a:ext>
                  </a:extLst>
                </p:cNvPr>
                <p:cNvPicPr/>
                <p:nvPr/>
              </p:nvPicPr>
              <p:blipFill>
                <a:blip r:embed="rId105"/>
                <a:stretch>
                  <a:fillRect/>
                </a:stretch>
              </p:blipFill>
              <p:spPr>
                <a:xfrm>
                  <a:off x="4052851" y="4133843"/>
                  <a:ext cx="12600" cy="141480"/>
                </a:xfrm>
                <a:prstGeom prst="rect">
                  <a:avLst/>
                </a:prstGeom>
              </p:spPr>
            </p:pic>
          </mc:Fallback>
        </mc:AlternateContent>
      </p:grpSp>
      <p:grpSp>
        <p:nvGrpSpPr>
          <p:cNvPr id="2081" name="Group 2080">
            <a:extLst>
              <a:ext uri="{FF2B5EF4-FFF2-40B4-BE49-F238E27FC236}">
                <a16:creationId xmlns:a16="http://schemas.microsoft.com/office/drawing/2014/main" id="{3B77DC96-91F0-497D-F58B-3218A0352D80}"/>
              </a:ext>
            </a:extLst>
          </p:cNvPr>
          <p:cNvGrpSpPr/>
          <p:nvPr/>
        </p:nvGrpSpPr>
        <p:grpSpPr>
          <a:xfrm>
            <a:off x="4055011" y="2693843"/>
            <a:ext cx="720000" cy="1355760"/>
            <a:chOff x="4055011" y="2693843"/>
            <a:chExt cx="720000" cy="1355760"/>
          </a:xfrm>
        </p:grpSpPr>
        <mc:AlternateContent xmlns:mc="http://schemas.openxmlformats.org/markup-compatibility/2006" xmlns:p14="http://schemas.microsoft.com/office/powerpoint/2010/main">
          <mc:Choice Requires="p14">
            <p:contentPart p14:bwMode="auto" r:id="rId106">
              <p14:nvContentPartPr>
                <p14:cNvPr id="2061" name="Ink 2060">
                  <a:extLst>
                    <a:ext uri="{FF2B5EF4-FFF2-40B4-BE49-F238E27FC236}">
                      <a16:creationId xmlns:a16="http://schemas.microsoft.com/office/drawing/2014/main" id="{76D703C4-15B0-D44E-F6D9-10EDEDA0A6F9}"/>
                    </a:ext>
                  </a:extLst>
                </p14:cNvPr>
                <p14:cNvContentPartPr/>
                <p14:nvPr/>
              </p14:nvContentPartPr>
              <p14:xfrm>
                <a:off x="4055011" y="3862763"/>
                <a:ext cx="7920" cy="143640"/>
              </p14:xfrm>
            </p:contentPart>
          </mc:Choice>
          <mc:Fallback xmlns="">
            <p:pic>
              <p:nvPicPr>
                <p:cNvPr id="2061" name="Ink 2060">
                  <a:extLst>
                    <a:ext uri="{FF2B5EF4-FFF2-40B4-BE49-F238E27FC236}">
                      <a16:creationId xmlns:a16="http://schemas.microsoft.com/office/drawing/2014/main" id="{76D703C4-15B0-D44E-F6D9-10EDEDA0A6F9}"/>
                    </a:ext>
                  </a:extLst>
                </p:cNvPr>
                <p:cNvPicPr/>
                <p:nvPr/>
              </p:nvPicPr>
              <p:blipFill>
                <a:blip r:embed="rId107"/>
                <a:stretch>
                  <a:fillRect/>
                </a:stretch>
              </p:blipFill>
              <p:spPr>
                <a:xfrm>
                  <a:off x="4048891" y="3856643"/>
                  <a:ext cx="20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62" name="Ink 2061">
                  <a:extLst>
                    <a:ext uri="{FF2B5EF4-FFF2-40B4-BE49-F238E27FC236}">
                      <a16:creationId xmlns:a16="http://schemas.microsoft.com/office/drawing/2014/main" id="{F5BC1EEA-2A33-EDFF-D057-B14D9D346943}"/>
                    </a:ext>
                  </a:extLst>
                </p14:cNvPr>
                <p14:cNvContentPartPr/>
                <p14:nvPr/>
              </p14:nvContentPartPr>
              <p14:xfrm>
                <a:off x="4062931" y="3735323"/>
                <a:ext cx="10800" cy="93960"/>
              </p14:xfrm>
            </p:contentPart>
          </mc:Choice>
          <mc:Fallback xmlns="">
            <p:pic>
              <p:nvPicPr>
                <p:cNvPr id="2062" name="Ink 2061">
                  <a:extLst>
                    <a:ext uri="{FF2B5EF4-FFF2-40B4-BE49-F238E27FC236}">
                      <a16:creationId xmlns:a16="http://schemas.microsoft.com/office/drawing/2014/main" id="{F5BC1EEA-2A33-EDFF-D057-B14D9D346943}"/>
                    </a:ext>
                  </a:extLst>
                </p:cNvPr>
                <p:cNvPicPr/>
                <p:nvPr/>
              </p:nvPicPr>
              <p:blipFill>
                <a:blip r:embed="rId109"/>
                <a:stretch>
                  <a:fillRect/>
                </a:stretch>
              </p:blipFill>
              <p:spPr>
                <a:xfrm>
                  <a:off x="4056811" y="3729203"/>
                  <a:ext cx="230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63" name="Ink 2062">
                  <a:extLst>
                    <a:ext uri="{FF2B5EF4-FFF2-40B4-BE49-F238E27FC236}">
                      <a16:creationId xmlns:a16="http://schemas.microsoft.com/office/drawing/2014/main" id="{A01D5EE8-1BE3-0C2A-8F80-F0F2B8CE9BD9}"/>
                    </a:ext>
                  </a:extLst>
                </p14:cNvPr>
                <p14:cNvContentPartPr/>
                <p14:nvPr/>
              </p14:nvContentPartPr>
              <p14:xfrm>
                <a:off x="4073371" y="3188843"/>
                <a:ext cx="4320" cy="437400"/>
              </p14:xfrm>
            </p:contentPart>
          </mc:Choice>
          <mc:Fallback xmlns="">
            <p:pic>
              <p:nvPicPr>
                <p:cNvPr id="2063" name="Ink 2062">
                  <a:extLst>
                    <a:ext uri="{FF2B5EF4-FFF2-40B4-BE49-F238E27FC236}">
                      <a16:creationId xmlns:a16="http://schemas.microsoft.com/office/drawing/2014/main" id="{A01D5EE8-1BE3-0C2A-8F80-F0F2B8CE9BD9}"/>
                    </a:ext>
                  </a:extLst>
                </p:cNvPr>
                <p:cNvPicPr/>
                <p:nvPr/>
              </p:nvPicPr>
              <p:blipFill>
                <a:blip r:embed="rId111"/>
                <a:stretch>
                  <a:fillRect/>
                </a:stretch>
              </p:blipFill>
              <p:spPr>
                <a:xfrm>
                  <a:off x="4067251" y="3182723"/>
                  <a:ext cx="165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64" name="Ink 2063">
                  <a:extLst>
                    <a:ext uri="{FF2B5EF4-FFF2-40B4-BE49-F238E27FC236}">
                      <a16:creationId xmlns:a16="http://schemas.microsoft.com/office/drawing/2014/main" id="{A7956BC0-4478-4FED-F76C-69C19A954018}"/>
                    </a:ext>
                  </a:extLst>
                </p14:cNvPr>
                <p14:cNvContentPartPr/>
                <p14:nvPr/>
              </p14:nvContentPartPr>
              <p14:xfrm>
                <a:off x="4080211" y="3076163"/>
                <a:ext cx="6480" cy="61200"/>
              </p14:xfrm>
            </p:contentPart>
          </mc:Choice>
          <mc:Fallback xmlns="">
            <p:pic>
              <p:nvPicPr>
                <p:cNvPr id="2064" name="Ink 2063">
                  <a:extLst>
                    <a:ext uri="{FF2B5EF4-FFF2-40B4-BE49-F238E27FC236}">
                      <a16:creationId xmlns:a16="http://schemas.microsoft.com/office/drawing/2014/main" id="{A7956BC0-4478-4FED-F76C-69C19A954018}"/>
                    </a:ext>
                  </a:extLst>
                </p:cNvPr>
                <p:cNvPicPr/>
                <p:nvPr/>
              </p:nvPicPr>
              <p:blipFill>
                <a:blip r:embed="rId113"/>
                <a:stretch>
                  <a:fillRect/>
                </a:stretch>
              </p:blipFill>
              <p:spPr>
                <a:xfrm>
                  <a:off x="4074091" y="3070043"/>
                  <a:ext cx="18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65" name="Ink 2064">
                  <a:extLst>
                    <a:ext uri="{FF2B5EF4-FFF2-40B4-BE49-F238E27FC236}">
                      <a16:creationId xmlns:a16="http://schemas.microsoft.com/office/drawing/2014/main" id="{C210514A-75BE-2BCF-5D09-BF57334ECEEF}"/>
                    </a:ext>
                  </a:extLst>
                </p14:cNvPr>
                <p14:cNvContentPartPr/>
                <p14:nvPr/>
              </p14:nvContentPartPr>
              <p14:xfrm>
                <a:off x="4101811" y="2885363"/>
                <a:ext cx="21240" cy="103320"/>
              </p14:xfrm>
            </p:contentPart>
          </mc:Choice>
          <mc:Fallback xmlns="">
            <p:pic>
              <p:nvPicPr>
                <p:cNvPr id="2065" name="Ink 2064">
                  <a:extLst>
                    <a:ext uri="{FF2B5EF4-FFF2-40B4-BE49-F238E27FC236}">
                      <a16:creationId xmlns:a16="http://schemas.microsoft.com/office/drawing/2014/main" id="{C210514A-75BE-2BCF-5D09-BF57334ECEEF}"/>
                    </a:ext>
                  </a:extLst>
                </p:cNvPr>
                <p:cNvPicPr/>
                <p:nvPr/>
              </p:nvPicPr>
              <p:blipFill>
                <a:blip r:embed="rId115"/>
                <a:stretch>
                  <a:fillRect/>
                </a:stretch>
              </p:blipFill>
              <p:spPr>
                <a:xfrm>
                  <a:off x="4095691" y="2879243"/>
                  <a:ext cx="33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66" name="Ink 2065">
                  <a:extLst>
                    <a:ext uri="{FF2B5EF4-FFF2-40B4-BE49-F238E27FC236}">
                      <a16:creationId xmlns:a16="http://schemas.microsoft.com/office/drawing/2014/main" id="{1879487D-7CC3-7172-8844-F2791140CA2C}"/>
                    </a:ext>
                  </a:extLst>
                </p14:cNvPr>
                <p14:cNvContentPartPr/>
                <p14:nvPr/>
              </p14:nvContentPartPr>
              <p14:xfrm>
                <a:off x="4177411" y="2765843"/>
                <a:ext cx="43200" cy="42840"/>
              </p14:xfrm>
            </p:contentPart>
          </mc:Choice>
          <mc:Fallback xmlns="">
            <p:pic>
              <p:nvPicPr>
                <p:cNvPr id="2066" name="Ink 2065">
                  <a:extLst>
                    <a:ext uri="{FF2B5EF4-FFF2-40B4-BE49-F238E27FC236}">
                      <a16:creationId xmlns:a16="http://schemas.microsoft.com/office/drawing/2014/main" id="{1879487D-7CC3-7172-8844-F2791140CA2C}"/>
                    </a:ext>
                  </a:extLst>
                </p:cNvPr>
                <p:cNvPicPr/>
                <p:nvPr/>
              </p:nvPicPr>
              <p:blipFill>
                <a:blip r:embed="rId117"/>
                <a:stretch>
                  <a:fillRect/>
                </a:stretch>
              </p:blipFill>
              <p:spPr>
                <a:xfrm>
                  <a:off x="4171291" y="2759723"/>
                  <a:ext cx="55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67" name="Ink 2066">
                  <a:extLst>
                    <a:ext uri="{FF2B5EF4-FFF2-40B4-BE49-F238E27FC236}">
                      <a16:creationId xmlns:a16="http://schemas.microsoft.com/office/drawing/2014/main" id="{DFDA2F21-29FA-CD40-AF79-4F5CEB381157}"/>
                    </a:ext>
                  </a:extLst>
                </p14:cNvPr>
                <p14:cNvContentPartPr/>
                <p14:nvPr/>
              </p14:nvContentPartPr>
              <p14:xfrm>
                <a:off x="4259851" y="2703203"/>
                <a:ext cx="82080" cy="35640"/>
              </p14:xfrm>
            </p:contentPart>
          </mc:Choice>
          <mc:Fallback xmlns="">
            <p:pic>
              <p:nvPicPr>
                <p:cNvPr id="2067" name="Ink 2066">
                  <a:extLst>
                    <a:ext uri="{FF2B5EF4-FFF2-40B4-BE49-F238E27FC236}">
                      <a16:creationId xmlns:a16="http://schemas.microsoft.com/office/drawing/2014/main" id="{DFDA2F21-29FA-CD40-AF79-4F5CEB381157}"/>
                    </a:ext>
                  </a:extLst>
                </p:cNvPr>
                <p:cNvPicPr/>
                <p:nvPr/>
              </p:nvPicPr>
              <p:blipFill>
                <a:blip r:embed="rId119"/>
                <a:stretch>
                  <a:fillRect/>
                </a:stretch>
              </p:blipFill>
              <p:spPr>
                <a:xfrm>
                  <a:off x="4253731" y="2697083"/>
                  <a:ext cx="943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68" name="Ink 2067">
                  <a:extLst>
                    <a:ext uri="{FF2B5EF4-FFF2-40B4-BE49-F238E27FC236}">
                      <a16:creationId xmlns:a16="http://schemas.microsoft.com/office/drawing/2014/main" id="{04B2CAA7-C71A-D57A-A225-A7A44FEA1A4C}"/>
                    </a:ext>
                  </a:extLst>
                </p14:cNvPr>
                <p14:cNvContentPartPr/>
                <p14:nvPr/>
              </p14:nvContentPartPr>
              <p14:xfrm>
                <a:off x="4378291" y="2693843"/>
                <a:ext cx="64080" cy="22680"/>
              </p14:xfrm>
            </p:contentPart>
          </mc:Choice>
          <mc:Fallback xmlns="">
            <p:pic>
              <p:nvPicPr>
                <p:cNvPr id="2068" name="Ink 2067">
                  <a:extLst>
                    <a:ext uri="{FF2B5EF4-FFF2-40B4-BE49-F238E27FC236}">
                      <a16:creationId xmlns:a16="http://schemas.microsoft.com/office/drawing/2014/main" id="{04B2CAA7-C71A-D57A-A225-A7A44FEA1A4C}"/>
                    </a:ext>
                  </a:extLst>
                </p:cNvPr>
                <p:cNvPicPr/>
                <p:nvPr/>
              </p:nvPicPr>
              <p:blipFill>
                <a:blip r:embed="rId121"/>
                <a:stretch>
                  <a:fillRect/>
                </a:stretch>
              </p:blipFill>
              <p:spPr>
                <a:xfrm>
                  <a:off x="4372171" y="2687723"/>
                  <a:ext cx="76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69" name="Ink 2068">
                  <a:extLst>
                    <a:ext uri="{FF2B5EF4-FFF2-40B4-BE49-F238E27FC236}">
                      <a16:creationId xmlns:a16="http://schemas.microsoft.com/office/drawing/2014/main" id="{00313253-5DC8-1841-1E67-EC850A440953}"/>
                    </a:ext>
                  </a:extLst>
                </p14:cNvPr>
                <p14:cNvContentPartPr/>
                <p14:nvPr/>
              </p14:nvContentPartPr>
              <p14:xfrm>
                <a:off x="4473331" y="2780603"/>
                <a:ext cx="39960" cy="103320"/>
              </p14:xfrm>
            </p:contentPart>
          </mc:Choice>
          <mc:Fallback xmlns="">
            <p:pic>
              <p:nvPicPr>
                <p:cNvPr id="2069" name="Ink 2068">
                  <a:extLst>
                    <a:ext uri="{FF2B5EF4-FFF2-40B4-BE49-F238E27FC236}">
                      <a16:creationId xmlns:a16="http://schemas.microsoft.com/office/drawing/2014/main" id="{00313253-5DC8-1841-1E67-EC850A440953}"/>
                    </a:ext>
                  </a:extLst>
                </p:cNvPr>
                <p:cNvPicPr/>
                <p:nvPr/>
              </p:nvPicPr>
              <p:blipFill>
                <a:blip r:embed="rId123"/>
                <a:stretch>
                  <a:fillRect/>
                </a:stretch>
              </p:blipFill>
              <p:spPr>
                <a:xfrm>
                  <a:off x="4467211" y="2774483"/>
                  <a:ext cx="52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70" name="Ink 2069">
                  <a:extLst>
                    <a:ext uri="{FF2B5EF4-FFF2-40B4-BE49-F238E27FC236}">
                      <a16:creationId xmlns:a16="http://schemas.microsoft.com/office/drawing/2014/main" id="{B0AC2117-FBEE-6543-0EA3-1A5309D6D9A6}"/>
                    </a:ext>
                  </a:extLst>
                </p14:cNvPr>
                <p14:cNvContentPartPr/>
                <p14:nvPr/>
              </p14:nvContentPartPr>
              <p14:xfrm>
                <a:off x="4524451" y="2997323"/>
                <a:ext cx="37080" cy="157320"/>
              </p14:xfrm>
            </p:contentPart>
          </mc:Choice>
          <mc:Fallback xmlns="">
            <p:pic>
              <p:nvPicPr>
                <p:cNvPr id="2070" name="Ink 2069">
                  <a:extLst>
                    <a:ext uri="{FF2B5EF4-FFF2-40B4-BE49-F238E27FC236}">
                      <a16:creationId xmlns:a16="http://schemas.microsoft.com/office/drawing/2014/main" id="{B0AC2117-FBEE-6543-0EA3-1A5309D6D9A6}"/>
                    </a:ext>
                  </a:extLst>
                </p:cNvPr>
                <p:cNvPicPr/>
                <p:nvPr/>
              </p:nvPicPr>
              <p:blipFill>
                <a:blip r:embed="rId125"/>
                <a:stretch>
                  <a:fillRect/>
                </a:stretch>
              </p:blipFill>
              <p:spPr>
                <a:xfrm>
                  <a:off x="4518331" y="2991203"/>
                  <a:ext cx="49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71" name="Ink 2070">
                  <a:extLst>
                    <a:ext uri="{FF2B5EF4-FFF2-40B4-BE49-F238E27FC236}">
                      <a16:creationId xmlns:a16="http://schemas.microsoft.com/office/drawing/2014/main" id="{FE6E8403-AC8D-DFEE-CCDF-66D0179616B7}"/>
                    </a:ext>
                  </a:extLst>
                </p14:cNvPr>
                <p14:cNvContentPartPr/>
                <p14:nvPr/>
              </p14:nvContentPartPr>
              <p14:xfrm>
                <a:off x="4585651" y="3284243"/>
                <a:ext cx="44280" cy="180360"/>
              </p14:xfrm>
            </p:contentPart>
          </mc:Choice>
          <mc:Fallback xmlns="">
            <p:pic>
              <p:nvPicPr>
                <p:cNvPr id="2071" name="Ink 2070">
                  <a:extLst>
                    <a:ext uri="{FF2B5EF4-FFF2-40B4-BE49-F238E27FC236}">
                      <a16:creationId xmlns:a16="http://schemas.microsoft.com/office/drawing/2014/main" id="{FE6E8403-AC8D-DFEE-CCDF-66D0179616B7}"/>
                    </a:ext>
                  </a:extLst>
                </p:cNvPr>
                <p:cNvPicPr/>
                <p:nvPr/>
              </p:nvPicPr>
              <p:blipFill>
                <a:blip r:embed="rId127"/>
                <a:stretch>
                  <a:fillRect/>
                </a:stretch>
              </p:blipFill>
              <p:spPr>
                <a:xfrm>
                  <a:off x="4579531" y="3278123"/>
                  <a:ext cx="56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72" name="Ink 2071">
                  <a:extLst>
                    <a:ext uri="{FF2B5EF4-FFF2-40B4-BE49-F238E27FC236}">
                      <a16:creationId xmlns:a16="http://schemas.microsoft.com/office/drawing/2014/main" id="{58AB4A55-E017-28CF-A53A-12C629D9F455}"/>
                    </a:ext>
                  </a:extLst>
                </p14:cNvPr>
                <p14:cNvContentPartPr/>
                <p14:nvPr/>
              </p14:nvContentPartPr>
              <p14:xfrm>
                <a:off x="4648291" y="3577643"/>
                <a:ext cx="38520" cy="144720"/>
              </p14:xfrm>
            </p:contentPart>
          </mc:Choice>
          <mc:Fallback xmlns="">
            <p:pic>
              <p:nvPicPr>
                <p:cNvPr id="2072" name="Ink 2071">
                  <a:extLst>
                    <a:ext uri="{FF2B5EF4-FFF2-40B4-BE49-F238E27FC236}">
                      <a16:creationId xmlns:a16="http://schemas.microsoft.com/office/drawing/2014/main" id="{58AB4A55-E017-28CF-A53A-12C629D9F455}"/>
                    </a:ext>
                  </a:extLst>
                </p:cNvPr>
                <p:cNvPicPr/>
                <p:nvPr/>
              </p:nvPicPr>
              <p:blipFill>
                <a:blip r:embed="rId129"/>
                <a:stretch>
                  <a:fillRect/>
                </a:stretch>
              </p:blipFill>
              <p:spPr>
                <a:xfrm>
                  <a:off x="4642171" y="3571523"/>
                  <a:ext cx="507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73" name="Ink 2072">
                  <a:extLst>
                    <a:ext uri="{FF2B5EF4-FFF2-40B4-BE49-F238E27FC236}">
                      <a16:creationId xmlns:a16="http://schemas.microsoft.com/office/drawing/2014/main" id="{E7912132-0D69-D506-6A49-531F37306A22}"/>
                    </a:ext>
                  </a:extLst>
                </p14:cNvPr>
                <p14:cNvContentPartPr/>
                <p14:nvPr/>
              </p14:nvContentPartPr>
              <p14:xfrm>
                <a:off x="4732891" y="3854843"/>
                <a:ext cx="42120" cy="194760"/>
              </p14:xfrm>
            </p:contentPart>
          </mc:Choice>
          <mc:Fallback xmlns="">
            <p:pic>
              <p:nvPicPr>
                <p:cNvPr id="2073" name="Ink 2072">
                  <a:extLst>
                    <a:ext uri="{FF2B5EF4-FFF2-40B4-BE49-F238E27FC236}">
                      <a16:creationId xmlns:a16="http://schemas.microsoft.com/office/drawing/2014/main" id="{E7912132-0D69-D506-6A49-531F37306A22}"/>
                    </a:ext>
                  </a:extLst>
                </p:cNvPr>
                <p:cNvPicPr/>
                <p:nvPr/>
              </p:nvPicPr>
              <p:blipFill>
                <a:blip r:embed="rId131"/>
                <a:stretch>
                  <a:fillRect/>
                </a:stretch>
              </p:blipFill>
              <p:spPr>
                <a:xfrm>
                  <a:off x="4726771" y="3848723"/>
                  <a:ext cx="54360" cy="20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2074" name="Ink 2073">
                <a:extLst>
                  <a:ext uri="{FF2B5EF4-FFF2-40B4-BE49-F238E27FC236}">
                    <a16:creationId xmlns:a16="http://schemas.microsoft.com/office/drawing/2014/main" id="{33F2B87B-69F9-7D8F-50CE-31FEF5576FF8}"/>
                  </a:ext>
                </a:extLst>
              </p14:cNvPr>
              <p14:cNvContentPartPr/>
              <p14:nvPr/>
            </p14:nvContentPartPr>
            <p14:xfrm>
              <a:off x="4763131" y="4235003"/>
              <a:ext cx="25560" cy="207360"/>
            </p14:xfrm>
          </p:contentPart>
        </mc:Choice>
        <mc:Fallback xmlns="">
          <p:pic>
            <p:nvPicPr>
              <p:cNvPr id="2074" name="Ink 2073">
                <a:extLst>
                  <a:ext uri="{FF2B5EF4-FFF2-40B4-BE49-F238E27FC236}">
                    <a16:creationId xmlns:a16="http://schemas.microsoft.com/office/drawing/2014/main" id="{33F2B87B-69F9-7D8F-50CE-31FEF5576FF8}"/>
                  </a:ext>
                </a:extLst>
              </p:cNvPr>
              <p:cNvPicPr/>
              <p:nvPr/>
            </p:nvPicPr>
            <p:blipFill>
              <a:blip r:embed="rId133"/>
              <a:stretch>
                <a:fillRect/>
              </a:stretch>
            </p:blipFill>
            <p:spPr>
              <a:xfrm>
                <a:off x="4757011" y="4228883"/>
                <a:ext cx="37800" cy="219600"/>
              </a:xfrm>
              <a:prstGeom prst="rect">
                <a:avLst/>
              </a:prstGeom>
            </p:spPr>
          </p:pic>
        </mc:Fallback>
      </mc:AlternateContent>
      <p:grpSp>
        <p:nvGrpSpPr>
          <p:cNvPr id="2080" name="Group 2079">
            <a:extLst>
              <a:ext uri="{FF2B5EF4-FFF2-40B4-BE49-F238E27FC236}">
                <a16:creationId xmlns:a16="http://schemas.microsoft.com/office/drawing/2014/main" id="{7B93EA49-D607-DA93-8CC5-21E883B3ACFC}"/>
              </a:ext>
            </a:extLst>
          </p:cNvPr>
          <p:cNvGrpSpPr/>
          <p:nvPr/>
        </p:nvGrpSpPr>
        <p:grpSpPr>
          <a:xfrm>
            <a:off x="4815691" y="4671683"/>
            <a:ext cx="75960" cy="510120"/>
            <a:chOff x="4815691" y="4671683"/>
            <a:chExt cx="75960" cy="510120"/>
          </a:xfrm>
        </p:grpSpPr>
        <mc:AlternateContent xmlns:mc="http://schemas.openxmlformats.org/markup-compatibility/2006" xmlns:p14="http://schemas.microsoft.com/office/powerpoint/2010/main">
          <mc:Choice Requires="p14">
            <p:contentPart p14:bwMode="auto" r:id="rId134">
              <p14:nvContentPartPr>
                <p14:cNvPr id="2075" name="Ink 2074">
                  <a:extLst>
                    <a:ext uri="{FF2B5EF4-FFF2-40B4-BE49-F238E27FC236}">
                      <a16:creationId xmlns:a16="http://schemas.microsoft.com/office/drawing/2014/main" id="{E956400E-836E-65F3-9DE0-6BDFFA426C0C}"/>
                    </a:ext>
                  </a:extLst>
                </p14:cNvPr>
                <p14:cNvContentPartPr/>
                <p14:nvPr/>
              </p14:nvContentPartPr>
              <p14:xfrm>
                <a:off x="4815691" y="4671683"/>
                <a:ext cx="44280" cy="226440"/>
              </p14:xfrm>
            </p:contentPart>
          </mc:Choice>
          <mc:Fallback xmlns="">
            <p:pic>
              <p:nvPicPr>
                <p:cNvPr id="2075" name="Ink 2074">
                  <a:extLst>
                    <a:ext uri="{FF2B5EF4-FFF2-40B4-BE49-F238E27FC236}">
                      <a16:creationId xmlns:a16="http://schemas.microsoft.com/office/drawing/2014/main" id="{E956400E-836E-65F3-9DE0-6BDFFA426C0C}"/>
                    </a:ext>
                  </a:extLst>
                </p:cNvPr>
                <p:cNvPicPr/>
                <p:nvPr/>
              </p:nvPicPr>
              <p:blipFill>
                <a:blip r:embed="rId135"/>
                <a:stretch>
                  <a:fillRect/>
                </a:stretch>
              </p:blipFill>
              <p:spPr>
                <a:xfrm>
                  <a:off x="4809571" y="4665563"/>
                  <a:ext cx="565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076" name="Ink 2075">
                  <a:extLst>
                    <a:ext uri="{FF2B5EF4-FFF2-40B4-BE49-F238E27FC236}">
                      <a16:creationId xmlns:a16="http://schemas.microsoft.com/office/drawing/2014/main" id="{C63A7174-2B21-ECAF-7E88-92046EDACAF9}"/>
                    </a:ext>
                  </a:extLst>
                </p14:cNvPr>
                <p14:cNvContentPartPr/>
                <p14:nvPr/>
              </p14:nvContentPartPr>
              <p14:xfrm>
                <a:off x="4856011" y="4936283"/>
                <a:ext cx="35640" cy="245520"/>
              </p14:xfrm>
            </p:contentPart>
          </mc:Choice>
          <mc:Fallback xmlns="">
            <p:pic>
              <p:nvPicPr>
                <p:cNvPr id="2076" name="Ink 2075">
                  <a:extLst>
                    <a:ext uri="{FF2B5EF4-FFF2-40B4-BE49-F238E27FC236}">
                      <a16:creationId xmlns:a16="http://schemas.microsoft.com/office/drawing/2014/main" id="{C63A7174-2B21-ECAF-7E88-92046EDACAF9}"/>
                    </a:ext>
                  </a:extLst>
                </p:cNvPr>
                <p:cNvPicPr/>
                <p:nvPr/>
              </p:nvPicPr>
              <p:blipFill>
                <a:blip r:embed="rId137"/>
                <a:stretch>
                  <a:fillRect/>
                </a:stretch>
              </p:blipFill>
              <p:spPr>
                <a:xfrm>
                  <a:off x="4849891" y="4930163"/>
                  <a:ext cx="47880" cy="257760"/>
                </a:xfrm>
                <a:prstGeom prst="rect">
                  <a:avLst/>
                </a:prstGeom>
              </p:spPr>
            </p:pic>
          </mc:Fallback>
        </mc:AlternateContent>
      </p:grpSp>
      <p:grpSp>
        <p:nvGrpSpPr>
          <p:cNvPr id="2079" name="Group 2078">
            <a:extLst>
              <a:ext uri="{FF2B5EF4-FFF2-40B4-BE49-F238E27FC236}">
                <a16:creationId xmlns:a16="http://schemas.microsoft.com/office/drawing/2014/main" id="{5D769C0C-CABC-DD36-7DF9-1E2A358D446D}"/>
              </a:ext>
            </a:extLst>
          </p:cNvPr>
          <p:cNvGrpSpPr/>
          <p:nvPr/>
        </p:nvGrpSpPr>
        <p:grpSpPr>
          <a:xfrm>
            <a:off x="4910371" y="5269283"/>
            <a:ext cx="113400" cy="143640"/>
            <a:chOff x="4910371" y="5269283"/>
            <a:chExt cx="113400" cy="143640"/>
          </a:xfrm>
        </p:grpSpPr>
        <mc:AlternateContent xmlns:mc="http://schemas.openxmlformats.org/markup-compatibility/2006" xmlns:p14="http://schemas.microsoft.com/office/powerpoint/2010/main">
          <mc:Choice Requires="p14">
            <p:contentPart p14:bwMode="auto" r:id="rId138">
              <p14:nvContentPartPr>
                <p14:cNvPr id="2077" name="Ink 2076">
                  <a:extLst>
                    <a:ext uri="{FF2B5EF4-FFF2-40B4-BE49-F238E27FC236}">
                      <a16:creationId xmlns:a16="http://schemas.microsoft.com/office/drawing/2014/main" id="{831AF4CA-22A0-8A34-D91F-5AE171FB3D69}"/>
                    </a:ext>
                  </a:extLst>
                </p14:cNvPr>
                <p14:cNvContentPartPr/>
                <p14:nvPr/>
              </p14:nvContentPartPr>
              <p14:xfrm>
                <a:off x="4910371" y="5269283"/>
                <a:ext cx="42840" cy="73080"/>
              </p14:xfrm>
            </p:contentPart>
          </mc:Choice>
          <mc:Fallback xmlns="">
            <p:pic>
              <p:nvPicPr>
                <p:cNvPr id="2077" name="Ink 2076">
                  <a:extLst>
                    <a:ext uri="{FF2B5EF4-FFF2-40B4-BE49-F238E27FC236}">
                      <a16:creationId xmlns:a16="http://schemas.microsoft.com/office/drawing/2014/main" id="{831AF4CA-22A0-8A34-D91F-5AE171FB3D69}"/>
                    </a:ext>
                  </a:extLst>
                </p:cNvPr>
                <p:cNvPicPr/>
                <p:nvPr/>
              </p:nvPicPr>
              <p:blipFill>
                <a:blip r:embed="rId139"/>
                <a:stretch>
                  <a:fillRect/>
                </a:stretch>
              </p:blipFill>
              <p:spPr>
                <a:xfrm>
                  <a:off x="4904251" y="5263163"/>
                  <a:ext cx="550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078" name="Ink 2077">
                  <a:extLst>
                    <a:ext uri="{FF2B5EF4-FFF2-40B4-BE49-F238E27FC236}">
                      <a16:creationId xmlns:a16="http://schemas.microsoft.com/office/drawing/2014/main" id="{AE4C2EDA-E7E8-F821-02DC-FAFF0DA7370E}"/>
                    </a:ext>
                  </a:extLst>
                </p14:cNvPr>
                <p14:cNvContentPartPr/>
                <p14:nvPr/>
              </p14:nvContentPartPr>
              <p14:xfrm>
                <a:off x="4973371" y="5356763"/>
                <a:ext cx="50400" cy="56160"/>
              </p14:xfrm>
            </p:contentPart>
          </mc:Choice>
          <mc:Fallback xmlns="">
            <p:pic>
              <p:nvPicPr>
                <p:cNvPr id="2078" name="Ink 2077">
                  <a:extLst>
                    <a:ext uri="{FF2B5EF4-FFF2-40B4-BE49-F238E27FC236}">
                      <a16:creationId xmlns:a16="http://schemas.microsoft.com/office/drawing/2014/main" id="{AE4C2EDA-E7E8-F821-02DC-FAFF0DA7370E}"/>
                    </a:ext>
                  </a:extLst>
                </p:cNvPr>
                <p:cNvPicPr/>
                <p:nvPr/>
              </p:nvPicPr>
              <p:blipFill>
                <a:blip r:embed="rId141"/>
                <a:stretch>
                  <a:fillRect/>
                </a:stretch>
              </p:blipFill>
              <p:spPr>
                <a:xfrm>
                  <a:off x="4967251" y="5350643"/>
                  <a:ext cx="62640" cy="68400"/>
                </a:xfrm>
                <a:prstGeom prst="rect">
                  <a:avLst/>
                </a:prstGeom>
              </p:spPr>
            </p:pic>
          </mc:Fallback>
        </mc:AlternateContent>
      </p:grpSp>
    </p:spTree>
    <p:extLst>
      <p:ext uri="{BB962C8B-B14F-4D97-AF65-F5344CB8AC3E}">
        <p14:creationId xmlns:p14="http://schemas.microsoft.com/office/powerpoint/2010/main" val="86074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Computations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17</a:t>
            </a:fld>
            <a:endParaRPr lang="en-US"/>
          </a:p>
        </p:txBody>
      </p:sp>
      <p:sp>
        <p:nvSpPr>
          <p:cNvPr id="3" name="TextBox 2">
            <a:extLst>
              <a:ext uri="{FF2B5EF4-FFF2-40B4-BE49-F238E27FC236}">
                <a16:creationId xmlns:a16="http://schemas.microsoft.com/office/drawing/2014/main" id="{772C57C3-40EA-F2F5-93A4-E1F8337B0B3A}"/>
              </a:ext>
            </a:extLst>
          </p:cNvPr>
          <p:cNvSpPr txBox="1"/>
          <p:nvPr/>
        </p:nvSpPr>
        <p:spPr>
          <a:xfrm>
            <a:off x="463137" y="924534"/>
            <a:ext cx="2741776" cy="369332"/>
          </a:xfrm>
          <a:prstGeom prst="rect">
            <a:avLst/>
          </a:prstGeom>
          <a:noFill/>
        </p:spPr>
        <p:txBody>
          <a:bodyPr wrap="none" rtlCol="0">
            <a:spAutoFit/>
          </a:bodyPr>
          <a:lstStyle/>
          <a:p>
            <a:r>
              <a:rPr lang="en-US" altLang="zh-CN" b="1" dirty="0">
                <a:solidFill>
                  <a:srgbClr val="FF0000"/>
                </a:solidFill>
              </a:rPr>
              <a:t>Deterministic</a:t>
            </a:r>
            <a:r>
              <a:rPr lang="zh-CN" altLang="en-US" b="1" dirty="0">
                <a:solidFill>
                  <a:srgbClr val="FF0000"/>
                </a:solidFill>
              </a:rPr>
              <a:t> </a:t>
            </a:r>
            <a:r>
              <a:rPr lang="en-US" altLang="zh-CN" b="1" dirty="0">
                <a:solidFill>
                  <a:srgbClr val="FF0000"/>
                </a:solidFill>
              </a:rPr>
              <a:t>computation</a:t>
            </a:r>
            <a:endParaRPr lang="en-US" b="1" dirty="0">
              <a:solidFill>
                <a:srgbClr val="FF0000"/>
              </a:solidFill>
            </a:endParaRPr>
          </a:p>
        </p:txBody>
      </p:sp>
      <p:sp>
        <p:nvSpPr>
          <p:cNvPr id="4" name="TextBox 3">
            <a:extLst>
              <a:ext uri="{FF2B5EF4-FFF2-40B4-BE49-F238E27FC236}">
                <a16:creationId xmlns:a16="http://schemas.microsoft.com/office/drawing/2014/main" id="{158C64A3-814D-CEBA-796A-FAF9A487F3FB}"/>
              </a:ext>
            </a:extLst>
          </p:cNvPr>
          <p:cNvSpPr txBox="1"/>
          <p:nvPr/>
        </p:nvSpPr>
        <p:spPr>
          <a:xfrm>
            <a:off x="463137" y="2750160"/>
            <a:ext cx="2639184" cy="369332"/>
          </a:xfrm>
          <a:prstGeom prst="rect">
            <a:avLst/>
          </a:prstGeom>
          <a:noFill/>
        </p:spPr>
        <p:txBody>
          <a:bodyPr wrap="none" rtlCol="0">
            <a:spAutoFit/>
          </a:bodyPr>
          <a:lstStyle/>
          <a:p>
            <a:r>
              <a:rPr lang="en-US" altLang="zh-CN" b="1" dirty="0">
                <a:solidFill>
                  <a:srgbClr val="FF0000"/>
                </a:solidFill>
              </a:rPr>
              <a:t>Probabilistic</a:t>
            </a:r>
            <a:r>
              <a:rPr lang="zh-CN" altLang="en-US" b="1" dirty="0">
                <a:solidFill>
                  <a:srgbClr val="FF0000"/>
                </a:solidFill>
              </a:rPr>
              <a:t> </a:t>
            </a:r>
            <a:r>
              <a:rPr lang="en-US" altLang="zh-CN" b="1" dirty="0">
                <a:solidFill>
                  <a:srgbClr val="FF0000"/>
                </a:solidFill>
              </a:rPr>
              <a:t>computation</a:t>
            </a:r>
            <a:endParaRPr lang="en-US" b="1" dirty="0">
              <a:solidFill>
                <a:srgbClr val="FF0000"/>
              </a:solidFill>
            </a:endParaRPr>
          </a:p>
        </p:txBody>
      </p:sp>
      <p:sp>
        <p:nvSpPr>
          <p:cNvPr id="6" name="TextBox 5">
            <a:extLst>
              <a:ext uri="{FF2B5EF4-FFF2-40B4-BE49-F238E27FC236}">
                <a16:creationId xmlns:a16="http://schemas.microsoft.com/office/drawing/2014/main" id="{2F9B4F81-33D5-29A0-1B7F-37DAB6002404}"/>
              </a:ext>
            </a:extLst>
          </p:cNvPr>
          <p:cNvSpPr txBox="1"/>
          <p:nvPr/>
        </p:nvSpPr>
        <p:spPr>
          <a:xfrm>
            <a:off x="463137" y="4437645"/>
            <a:ext cx="2371547" cy="369332"/>
          </a:xfrm>
          <a:prstGeom prst="rect">
            <a:avLst/>
          </a:prstGeom>
          <a:noFill/>
        </p:spPr>
        <p:txBody>
          <a:bodyPr wrap="none" rtlCol="0">
            <a:spAutoFit/>
          </a:bodyPr>
          <a:lstStyle/>
          <a:p>
            <a:r>
              <a:rPr lang="en-US" altLang="zh-CN" b="1" dirty="0">
                <a:solidFill>
                  <a:srgbClr val="FF0000"/>
                </a:solidFill>
              </a:rPr>
              <a:t>Quantum</a:t>
            </a:r>
            <a:r>
              <a:rPr lang="zh-CN" altLang="en-US" b="1" dirty="0">
                <a:solidFill>
                  <a:srgbClr val="FF0000"/>
                </a:solidFill>
              </a:rPr>
              <a:t> </a:t>
            </a:r>
            <a:r>
              <a:rPr lang="en-US" altLang="zh-CN" b="1" dirty="0">
                <a:solidFill>
                  <a:srgbClr val="FF0000"/>
                </a:solidFill>
              </a:rPr>
              <a:t>computation</a:t>
            </a:r>
            <a:endParaRPr lang="en-US" b="1" dirty="0">
              <a:solidFill>
                <a:srgbClr val="FF0000"/>
              </a:solidFill>
            </a:endParaRPr>
          </a:p>
        </p:txBody>
      </p:sp>
      <p:pic>
        <p:nvPicPr>
          <p:cNvPr id="3074" name="Picture 2" descr="Deterministic computation.">
            <a:extLst>
              <a:ext uri="{FF2B5EF4-FFF2-40B4-BE49-F238E27FC236}">
                <a16:creationId xmlns:a16="http://schemas.microsoft.com/office/drawing/2014/main" id="{7B7DF445-FC7A-B3A5-FCC4-7F4FF37EB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317" y="1376425"/>
            <a:ext cx="7299366" cy="12811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obabilistic computation.">
            <a:extLst>
              <a:ext uri="{FF2B5EF4-FFF2-40B4-BE49-F238E27FC236}">
                <a16:creationId xmlns:a16="http://schemas.microsoft.com/office/drawing/2014/main" id="{5EC9D442-503E-551E-0DA1-91319D7BA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317" y="3160938"/>
            <a:ext cx="7668952" cy="12841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Quantum computation.">
            <a:extLst>
              <a:ext uri="{FF2B5EF4-FFF2-40B4-BE49-F238E27FC236}">
                <a16:creationId xmlns:a16="http://schemas.microsoft.com/office/drawing/2014/main" id="{B4E868D4-17A3-F8DB-BB91-2E2128C36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317" y="4839500"/>
            <a:ext cx="8422095" cy="1284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759647-A283-04B6-C9F1-2D8E9AC2FB93}"/>
              </a:ext>
            </a:extLst>
          </p:cNvPr>
          <p:cNvSpPr txBox="1"/>
          <p:nvPr/>
        </p:nvSpPr>
        <p:spPr>
          <a:xfrm>
            <a:off x="10307480" y="3479847"/>
            <a:ext cx="1391599" cy="646331"/>
          </a:xfrm>
          <a:prstGeom prst="rect">
            <a:avLst/>
          </a:prstGeom>
          <a:noFill/>
        </p:spPr>
        <p:txBody>
          <a:bodyPr wrap="none" rtlCol="0">
            <a:spAutoFit/>
          </a:bodyPr>
          <a:lstStyle/>
          <a:p>
            <a:r>
              <a:rPr lang="en-US" altLang="zh-CN" dirty="0"/>
              <a:t>e.g.,</a:t>
            </a:r>
          </a:p>
          <a:p>
            <a:r>
              <a:rPr lang="en-US" altLang="zh-CN" b="1" dirty="0"/>
              <a:t>Monte-Carlo</a:t>
            </a:r>
            <a:endParaRPr lang="en-US" b="1" dirty="0"/>
          </a:p>
        </p:txBody>
      </p:sp>
    </p:spTree>
    <p:extLst>
      <p:ext uri="{BB962C8B-B14F-4D97-AF65-F5344CB8AC3E}">
        <p14:creationId xmlns:p14="http://schemas.microsoft.com/office/powerpoint/2010/main" val="261022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computation</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18</a:t>
            </a:fld>
            <a:endParaRPr lang="en-US"/>
          </a:p>
        </p:txBody>
      </p:sp>
      <p:sp>
        <p:nvSpPr>
          <p:cNvPr id="3" name="TextBox 2">
            <a:extLst>
              <a:ext uri="{FF2B5EF4-FFF2-40B4-BE49-F238E27FC236}">
                <a16:creationId xmlns:a16="http://schemas.microsoft.com/office/drawing/2014/main" id="{DDD64A40-0DFA-A92D-5BC4-6BCA9F7A608E}"/>
              </a:ext>
            </a:extLst>
          </p:cNvPr>
          <p:cNvSpPr txBox="1"/>
          <p:nvPr/>
        </p:nvSpPr>
        <p:spPr>
          <a:xfrm>
            <a:off x="1021280" y="2030680"/>
            <a:ext cx="9429008" cy="2800767"/>
          </a:xfrm>
          <a:prstGeom prst="rect">
            <a:avLst/>
          </a:prstGeom>
          <a:noFill/>
        </p:spPr>
        <p:txBody>
          <a:bodyPr wrap="square" rtlCol="0">
            <a:spAutoFit/>
          </a:bodyPr>
          <a:lstStyle/>
          <a:p>
            <a:r>
              <a:rPr lang="en-US" sz="2200" b="0" i="0" dirty="0">
                <a:solidFill>
                  <a:srgbClr val="333333"/>
                </a:solidFill>
                <a:effectLst/>
                <a:latin typeface="Merriweather Sans" panose="020F0502020204030204" pitchFamily="34" charset="0"/>
              </a:rPr>
              <a:t>Quantum computation can be viewed as a </a:t>
            </a:r>
            <a:r>
              <a:rPr lang="en-US" sz="2200" b="0" i="0" dirty="0">
                <a:solidFill>
                  <a:srgbClr val="FF0000"/>
                </a:solidFill>
                <a:effectLst/>
                <a:latin typeface="Merriweather Sans" panose="020F0502020204030204" pitchFamily="34" charset="0"/>
              </a:rPr>
              <a:t>complex multi-particle quantum interference</a:t>
            </a:r>
            <a:r>
              <a:rPr lang="en-US" sz="2200" b="0" i="0" dirty="0">
                <a:solidFill>
                  <a:srgbClr val="333333"/>
                </a:solidFill>
                <a:effectLst/>
                <a:latin typeface="Merriweather Sans" panose="020F0502020204030204" pitchFamily="34" charset="0"/>
              </a:rPr>
              <a:t> involving many computational paths through a computing device. </a:t>
            </a:r>
          </a:p>
          <a:p>
            <a:endParaRPr lang="en-US" sz="2200" dirty="0">
              <a:solidFill>
                <a:srgbClr val="333333"/>
              </a:solidFill>
              <a:latin typeface="Merriweather Sans" panose="020F0502020204030204" pitchFamily="34" charset="0"/>
            </a:endParaRPr>
          </a:p>
          <a:p>
            <a:r>
              <a:rPr lang="en-US" sz="2200" b="0" i="0" dirty="0">
                <a:solidFill>
                  <a:srgbClr val="333333"/>
                </a:solidFill>
                <a:effectLst/>
                <a:latin typeface="Merriweather Sans" panose="020F0502020204030204" pitchFamily="34" charset="0"/>
              </a:rPr>
              <a:t>The art of quantum computation is to </a:t>
            </a:r>
            <a:r>
              <a:rPr lang="en-US" sz="2200" b="0" i="1" dirty="0">
                <a:solidFill>
                  <a:srgbClr val="0000FF"/>
                </a:solidFill>
                <a:effectLst/>
                <a:latin typeface="Merriweather Sans" panose="020F0502020204030204" pitchFamily="34" charset="0"/>
              </a:rPr>
              <a:t>shape</a:t>
            </a:r>
            <a:r>
              <a:rPr lang="en-US" sz="2200" b="0" i="0" dirty="0">
                <a:solidFill>
                  <a:srgbClr val="0000FF"/>
                </a:solidFill>
                <a:effectLst/>
                <a:latin typeface="Merriweather Sans" panose="020F0502020204030204" pitchFamily="34" charset="0"/>
              </a:rPr>
              <a:t> the quantum interference through a sequence of computational steps</a:t>
            </a:r>
            <a:r>
              <a:rPr lang="en-US" sz="2200" b="0" i="0" dirty="0">
                <a:solidFill>
                  <a:srgbClr val="333333"/>
                </a:solidFill>
                <a:effectLst/>
                <a:latin typeface="Merriweather Sans" panose="020F0502020204030204" pitchFamily="34" charset="0"/>
              </a:rPr>
              <a:t>, enhancing probabilities of the “correct” outputs and suppressing probabilities of the “wrong” ones.</a:t>
            </a:r>
            <a:endParaRPr lang="en-US" sz="2200" dirty="0"/>
          </a:p>
        </p:txBody>
      </p:sp>
    </p:spTree>
    <p:extLst>
      <p:ext uri="{BB962C8B-B14F-4D97-AF65-F5344CB8AC3E}">
        <p14:creationId xmlns:p14="http://schemas.microsoft.com/office/powerpoint/2010/main" val="2164584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Computational</a:t>
            </a:r>
            <a:r>
              <a:rPr lang="zh-CN" altLang="en-US" sz="3500" dirty="0">
                <a:latin typeface="Comic Sans MS" panose="030F0902030302020204" pitchFamily="66" charset="0"/>
              </a:rPr>
              <a:t> </a:t>
            </a:r>
            <a:r>
              <a:rPr lang="en-US" altLang="zh-CN" sz="3500" dirty="0">
                <a:latin typeface="Comic Sans MS" panose="030F0902030302020204" pitchFamily="66" charset="0"/>
              </a:rPr>
              <a:t>complexity</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19</a:t>
            </a:fld>
            <a:endParaRPr lang="en-US"/>
          </a:p>
        </p:txBody>
      </p:sp>
      <p:pic>
        <p:nvPicPr>
          <p:cNvPr id="4098" name="Picture 2">
            <a:extLst>
              <a:ext uri="{FF2B5EF4-FFF2-40B4-BE49-F238E27FC236}">
                <a16:creationId xmlns:a16="http://schemas.microsoft.com/office/drawing/2014/main" id="{E64F5F89-645C-A017-2D5E-5819ADD1C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289" y="1349593"/>
            <a:ext cx="4909107" cy="46774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A3DD9C-F8A1-57AA-3D42-BDD3326A7D75}"/>
              </a:ext>
            </a:extLst>
          </p:cNvPr>
          <p:cNvSpPr txBox="1"/>
          <p:nvPr/>
        </p:nvSpPr>
        <p:spPr>
          <a:xfrm>
            <a:off x="6828311" y="1662545"/>
            <a:ext cx="4286993" cy="4247317"/>
          </a:xfrm>
          <a:prstGeom prst="rect">
            <a:avLst/>
          </a:prstGeom>
          <a:noFill/>
        </p:spPr>
        <p:txBody>
          <a:bodyPr wrap="square" rtlCol="0">
            <a:spAutoFit/>
          </a:bodyPr>
          <a:lstStyle/>
          <a:p>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solve</a:t>
            </a:r>
            <a:r>
              <a:rPr lang="zh-CN" altLang="en-US" dirty="0"/>
              <a:t> </a:t>
            </a:r>
            <a:r>
              <a:rPr lang="en-US" altLang="zh-CN" dirty="0"/>
              <a:t>a</a:t>
            </a:r>
            <a:r>
              <a:rPr lang="zh-CN" altLang="en-US" dirty="0"/>
              <a:t> </a:t>
            </a:r>
            <a:r>
              <a:rPr lang="en-US" altLang="zh-CN" dirty="0"/>
              <a:t>particular</a:t>
            </a:r>
            <a:r>
              <a:rPr lang="zh-CN" altLang="en-US" dirty="0"/>
              <a:t> </a:t>
            </a:r>
            <a:r>
              <a:rPr lang="en-US" altLang="zh-CN" dirty="0"/>
              <a:t>problem,</a:t>
            </a:r>
            <a:r>
              <a:rPr lang="zh-CN" altLang="en-US" dirty="0"/>
              <a:t> </a:t>
            </a:r>
            <a:r>
              <a:rPr lang="en-US" altLang="zh-CN" dirty="0"/>
              <a:t>computers</a:t>
            </a:r>
            <a:r>
              <a:rPr lang="zh-CN" altLang="en-US" dirty="0"/>
              <a:t> </a:t>
            </a:r>
            <a:r>
              <a:rPr lang="en-US" altLang="zh-CN" dirty="0"/>
              <a:t>(classical</a:t>
            </a:r>
            <a:r>
              <a:rPr lang="zh-CN" altLang="en-US" dirty="0"/>
              <a:t> </a:t>
            </a:r>
            <a:r>
              <a:rPr lang="en-US" altLang="zh-CN" dirty="0"/>
              <a:t>or</a:t>
            </a:r>
            <a:r>
              <a:rPr lang="zh-CN" altLang="en-US" dirty="0"/>
              <a:t> </a:t>
            </a:r>
            <a:r>
              <a:rPr lang="en-US" altLang="zh-CN" dirty="0"/>
              <a:t>quantum)</a:t>
            </a:r>
            <a:r>
              <a:rPr lang="zh-CN" altLang="en-US" dirty="0"/>
              <a:t> </a:t>
            </a:r>
            <a:r>
              <a:rPr lang="en-US" altLang="zh-CN" dirty="0"/>
              <a:t>follow</a:t>
            </a:r>
            <a:r>
              <a:rPr lang="zh-CN" altLang="en-US" dirty="0"/>
              <a:t> </a:t>
            </a:r>
            <a:r>
              <a:rPr lang="en-US" altLang="zh-CN" dirty="0"/>
              <a:t>a</a:t>
            </a:r>
            <a:r>
              <a:rPr lang="zh-CN" altLang="en-US" dirty="0"/>
              <a:t> </a:t>
            </a:r>
            <a:r>
              <a:rPr lang="en-US" altLang="zh-CN" dirty="0"/>
              <a:t>precise</a:t>
            </a:r>
            <a:r>
              <a:rPr lang="zh-CN" altLang="en-US" dirty="0"/>
              <a:t> </a:t>
            </a:r>
            <a:r>
              <a:rPr lang="en-US" altLang="zh-CN" dirty="0"/>
              <a:t>set</a:t>
            </a:r>
            <a:r>
              <a:rPr lang="zh-CN" altLang="en-US" dirty="0"/>
              <a:t> </a:t>
            </a:r>
            <a:r>
              <a:rPr lang="en-US" altLang="zh-CN" dirty="0"/>
              <a:t>of</a:t>
            </a:r>
            <a:r>
              <a:rPr lang="zh-CN" altLang="en-US" dirty="0"/>
              <a:t> </a:t>
            </a:r>
            <a:r>
              <a:rPr lang="en-US" altLang="zh-CN" dirty="0"/>
              <a:t>instructions</a:t>
            </a:r>
            <a:r>
              <a:rPr lang="zh-CN" altLang="en-US" dirty="0"/>
              <a:t> </a:t>
            </a:r>
            <a:r>
              <a:rPr lang="en-US" altLang="zh-CN" dirty="0"/>
              <a:t>called</a:t>
            </a:r>
            <a:r>
              <a:rPr lang="zh-CN" altLang="en-US" dirty="0"/>
              <a:t> </a:t>
            </a:r>
            <a:r>
              <a:rPr lang="en-US" altLang="zh-CN" dirty="0"/>
              <a:t>an</a:t>
            </a:r>
            <a:r>
              <a:rPr lang="zh-CN" altLang="en-US" dirty="0"/>
              <a:t> </a:t>
            </a:r>
            <a:r>
              <a:rPr lang="en-US" altLang="zh-CN" b="1" dirty="0">
                <a:solidFill>
                  <a:srgbClr val="0000FF"/>
                </a:solidFill>
              </a:rPr>
              <a:t>algorithm</a:t>
            </a:r>
          </a:p>
          <a:p>
            <a:endParaRPr lang="en-US" dirty="0"/>
          </a:p>
          <a:p>
            <a:r>
              <a:rPr lang="en-US" altLang="zh-CN" dirty="0"/>
              <a:t>An</a:t>
            </a:r>
            <a:r>
              <a:rPr lang="zh-CN" altLang="en-US" dirty="0"/>
              <a:t> </a:t>
            </a:r>
            <a:r>
              <a:rPr lang="en-US" altLang="zh-CN" dirty="0"/>
              <a:t>algorithm</a:t>
            </a:r>
            <a:r>
              <a:rPr lang="zh-CN" altLang="en-US" dirty="0"/>
              <a:t> </a:t>
            </a:r>
            <a:r>
              <a:rPr lang="en-US" altLang="zh-CN" dirty="0"/>
              <a:t>is</a:t>
            </a:r>
            <a:r>
              <a:rPr lang="zh-CN" altLang="en-US" dirty="0"/>
              <a:t> </a:t>
            </a:r>
            <a:r>
              <a:rPr lang="en-US" altLang="zh-CN" dirty="0"/>
              <a:t>said</a:t>
            </a:r>
            <a:r>
              <a:rPr lang="zh-CN" altLang="en-US" dirty="0"/>
              <a:t> </a:t>
            </a:r>
            <a:r>
              <a:rPr lang="en-US" altLang="zh-CN" dirty="0"/>
              <a:t>to</a:t>
            </a:r>
            <a:r>
              <a:rPr lang="zh-CN" altLang="en-US" dirty="0"/>
              <a:t> </a:t>
            </a:r>
            <a:r>
              <a:rPr lang="en-US" altLang="zh-CN" dirty="0"/>
              <a:t>be</a:t>
            </a:r>
            <a:r>
              <a:rPr lang="zh-CN" altLang="en-US" dirty="0"/>
              <a:t> </a:t>
            </a:r>
            <a:r>
              <a:rPr lang="en-US" altLang="zh-CN" b="1" dirty="0">
                <a:solidFill>
                  <a:srgbClr val="0000FF"/>
                </a:solidFill>
              </a:rPr>
              <a:t>efficient</a:t>
            </a:r>
            <a:r>
              <a:rPr lang="zh-CN" altLang="en-US" dirty="0"/>
              <a:t> </a:t>
            </a:r>
            <a:r>
              <a:rPr lang="en-US" altLang="zh-CN" dirty="0"/>
              <a:t>if</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elementary</a:t>
            </a:r>
            <a:r>
              <a:rPr lang="zh-CN" altLang="en-US" dirty="0"/>
              <a:t> </a:t>
            </a:r>
            <a:r>
              <a:rPr lang="en-US" altLang="zh-CN" dirty="0"/>
              <a:t>operations</a:t>
            </a:r>
            <a:r>
              <a:rPr lang="zh-CN" altLang="en-US" dirty="0"/>
              <a:t> </a:t>
            </a:r>
            <a:r>
              <a:rPr lang="en-US" altLang="zh-CN" dirty="0"/>
              <a:t>taken</a:t>
            </a:r>
            <a:r>
              <a:rPr lang="zh-CN" altLang="en-US" dirty="0"/>
              <a:t> </a:t>
            </a:r>
            <a:r>
              <a:rPr lang="en-US" altLang="zh-CN" dirty="0"/>
              <a:t>to</a:t>
            </a:r>
            <a:r>
              <a:rPr lang="zh-CN" altLang="en-US" dirty="0"/>
              <a:t> </a:t>
            </a:r>
            <a:r>
              <a:rPr lang="en-US" altLang="zh-CN" dirty="0"/>
              <a:t>execute</a:t>
            </a:r>
            <a:r>
              <a:rPr lang="zh-CN" altLang="en-US" dirty="0"/>
              <a:t> </a:t>
            </a:r>
            <a:r>
              <a:rPr lang="en-US" altLang="zh-CN" dirty="0"/>
              <a:t>it</a:t>
            </a:r>
            <a:r>
              <a:rPr lang="zh-CN" altLang="en-US" dirty="0"/>
              <a:t> </a:t>
            </a:r>
            <a:r>
              <a:rPr lang="en-US" altLang="zh-CN" dirty="0"/>
              <a:t>increases</a:t>
            </a:r>
            <a:r>
              <a:rPr lang="zh-CN" altLang="en-US" dirty="0"/>
              <a:t> </a:t>
            </a:r>
            <a:r>
              <a:rPr lang="en-US" altLang="zh-CN" dirty="0"/>
              <a:t>no</a:t>
            </a:r>
            <a:r>
              <a:rPr lang="zh-CN" altLang="en-US" dirty="0"/>
              <a:t> </a:t>
            </a:r>
            <a:r>
              <a:rPr lang="en-US" altLang="zh-CN" dirty="0"/>
              <a:t>faster</a:t>
            </a:r>
            <a:r>
              <a:rPr lang="zh-CN" altLang="en-US" dirty="0"/>
              <a:t> </a:t>
            </a:r>
            <a:r>
              <a:rPr lang="en-US" altLang="zh-CN" dirty="0"/>
              <a:t>than</a:t>
            </a:r>
            <a:r>
              <a:rPr lang="zh-CN" altLang="en-US" dirty="0"/>
              <a:t> </a:t>
            </a:r>
            <a:r>
              <a:rPr lang="en-US" altLang="zh-CN" b="1" dirty="0">
                <a:solidFill>
                  <a:srgbClr val="0000FF"/>
                </a:solidFill>
              </a:rPr>
              <a:t>polynomial</a:t>
            </a:r>
            <a:r>
              <a:rPr lang="zh-CN" altLang="en-US" b="1" dirty="0">
                <a:solidFill>
                  <a:srgbClr val="0000FF"/>
                </a:solidFill>
              </a:rPr>
              <a:t> </a:t>
            </a:r>
            <a:r>
              <a:rPr lang="en-US" altLang="zh-CN" b="1" dirty="0">
                <a:solidFill>
                  <a:srgbClr val="0000FF"/>
                </a:solidFill>
              </a:rPr>
              <a:t>function</a:t>
            </a:r>
            <a:r>
              <a:rPr lang="zh-CN" altLang="en-US" b="1" dirty="0">
                <a:solidFill>
                  <a:srgbClr val="0000FF"/>
                </a:solidFill>
              </a:rPr>
              <a:t> </a:t>
            </a:r>
            <a:r>
              <a:rPr lang="en-US" altLang="zh-CN" b="1" dirty="0">
                <a:solidFill>
                  <a:srgbClr val="0000FF"/>
                </a:solidFill>
              </a:rPr>
              <a:t>of</a:t>
            </a:r>
            <a:r>
              <a:rPr lang="zh-CN" altLang="en-US" b="1" dirty="0">
                <a:solidFill>
                  <a:srgbClr val="0000FF"/>
                </a:solidFill>
              </a:rPr>
              <a:t> </a:t>
            </a:r>
            <a:r>
              <a:rPr lang="en-US" altLang="zh-CN" b="1" dirty="0">
                <a:solidFill>
                  <a:srgbClr val="0000FF"/>
                </a:solidFill>
              </a:rPr>
              <a:t>the</a:t>
            </a:r>
            <a:r>
              <a:rPr lang="zh-CN" altLang="en-US" b="1" dirty="0">
                <a:solidFill>
                  <a:srgbClr val="0000FF"/>
                </a:solidFill>
              </a:rPr>
              <a:t> </a:t>
            </a:r>
            <a:r>
              <a:rPr lang="en-US" altLang="zh-CN" b="1" dirty="0">
                <a:solidFill>
                  <a:srgbClr val="0000FF"/>
                </a:solidFill>
              </a:rPr>
              <a:t>size</a:t>
            </a:r>
            <a:r>
              <a:rPr lang="zh-CN" altLang="en-US" b="1" dirty="0">
                <a:solidFill>
                  <a:srgbClr val="0000FF"/>
                </a:solidFill>
              </a:rPr>
              <a:t> </a:t>
            </a:r>
            <a:r>
              <a:rPr lang="en-US" altLang="zh-CN" b="1" dirty="0">
                <a:solidFill>
                  <a:srgbClr val="0000FF"/>
                </a:solidFill>
              </a:rPr>
              <a:t>of</a:t>
            </a:r>
            <a:r>
              <a:rPr lang="zh-CN" altLang="en-US" b="1" dirty="0">
                <a:solidFill>
                  <a:srgbClr val="0000FF"/>
                </a:solidFill>
              </a:rPr>
              <a:t> </a:t>
            </a:r>
            <a:r>
              <a:rPr lang="en-US" altLang="zh-CN" b="1" dirty="0">
                <a:solidFill>
                  <a:srgbClr val="0000FF"/>
                </a:solidFill>
              </a:rPr>
              <a:t>the</a:t>
            </a:r>
            <a:r>
              <a:rPr lang="zh-CN" altLang="en-US" b="1" dirty="0">
                <a:solidFill>
                  <a:srgbClr val="0000FF"/>
                </a:solidFill>
              </a:rPr>
              <a:t> </a:t>
            </a:r>
            <a:r>
              <a:rPr lang="en-US" altLang="zh-CN" b="1" dirty="0">
                <a:solidFill>
                  <a:srgbClr val="0000FF"/>
                </a:solidFill>
              </a:rPr>
              <a:t>input</a:t>
            </a:r>
          </a:p>
          <a:p>
            <a:endParaRPr lang="en-US" dirty="0"/>
          </a:p>
          <a:p>
            <a:r>
              <a:rPr lang="en-US" altLang="zh-CN" b="1" dirty="0">
                <a:solidFill>
                  <a:srgbClr val="FF0000"/>
                </a:solidFill>
              </a:rPr>
              <a:t>Number</a:t>
            </a:r>
            <a:r>
              <a:rPr lang="en-US" altLang="zh-CN" dirty="0"/>
              <a:t> </a:t>
            </a:r>
            <a:r>
              <a:rPr lang="en-US" altLang="zh-CN" b="1" dirty="0">
                <a:solidFill>
                  <a:srgbClr val="FF0000"/>
                </a:solidFill>
              </a:rPr>
              <a:t>factoring</a:t>
            </a:r>
            <a:r>
              <a:rPr lang="zh-CN" altLang="en-US" b="1" dirty="0">
                <a:solidFill>
                  <a:srgbClr val="FF0000"/>
                </a:solidFill>
              </a:rPr>
              <a:t> </a:t>
            </a:r>
            <a:r>
              <a:rPr lang="en-US" altLang="zh-CN" dirty="0"/>
              <a:t>with</a:t>
            </a:r>
            <a:r>
              <a:rPr lang="zh-CN" altLang="en-US" dirty="0"/>
              <a:t> </a:t>
            </a:r>
            <a:r>
              <a:rPr lang="en-US" altLang="zh-CN" dirty="0"/>
              <a:t>classical</a:t>
            </a:r>
            <a:r>
              <a:rPr lang="zh-CN" altLang="en-US" dirty="0"/>
              <a:t> </a:t>
            </a:r>
            <a:r>
              <a:rPr lang="en-US" altLang="zh-CN" dirty="0"/>
              <a:t>computer</a:t>
            </a:r>
            <a:r>
              <a:rPr lang="zh-CN" altLang="en-US" dirty="0"/>
              <a:t> </a:t>
            </a:r>
            <a:r>
              <a:rPr lang="en-US" altLang="zh-CN" dirty="0"/>
              <a:t>is</a:t>
            </a:r>
            <a:r>
              <a:rPr lang="zh-CN" altLang="en-US" dirty="0"/>
              <a:t> </a:t>
            </a:r>
            <a:r>
              <a:rPr lang="en-US" altLang="zh-CN" b="1" dirty="0">
                <a:solidFill>
                  <a:srgbClr val="FF0000"/>
                </a:solidFill>
              </a:rPr>
              <a:t>exponential</a:t>
            </a:r>
          </a:p>
          <a:p>
            <a:endParaRPr lang="en-US" dirty="0"/>
          </a:p>
          <a:p>
            <a:r>
              <a:rPr lang="en-US" altLang="zh-CN" b="1" dirty="0"/>
              <a:t>Peter</a:t>
            </a:r>
            <a:r>
              <a:rPr lang="zh-CN" altLang="en-US" b="1" dirty="0"/>
              <a:t> </a:t>
            </a:r>
            <a:r>
              <a:rPr lang="en-US" altLang="zh-CN" b="1" dirty="0"/>
              <a:t>Shor</a:t>
            </a:r>
            <a:r>
              <a:rPr lang="zh-CN" altLang="en-US" b="1" dirty="0"/>
              <a:t> </a:t>
            </a:r>
            <a:r>
              <a:rPr lang="en-US" altLang="zh-CN" dirty="0"/>
              <a:t>showed</a:t>
            </a:r>
            <a:r>
              <a:rPr lang="zh-CN" altLang="en-US" dirty="0"/>
              <a:t> </a:t>
            </a:r>
            <a:r>
              <a:rPr lang="en-US" altLang="zh-CN" dirty="0"/>
              <a:t>that</a:t>
            </a:r>
            <a:r>
              <a:rPr lang="zh-CN" altLang="en-US" dirty="0"/>
              <a:t> </a:t>
            </a:r>
            <a:r>
              <a:rPr lang="en-US" altLang="zh-CN" dirty="0"/>
              <a:t>quantum computer can solve it with a computational time ~</a:t>
            </a:r>
            <a:r>
              <a:rPr lang="zh-CN" altLang="en-US" dirty="0"/>
              <a:t> </a:t>
            </a:r>
            <a:r>
              <a:rPr lang="en-US" altLang="zh-CN" dirty="0"/>
              <a:t>n</a:t>
            </a:r>
            <a:r>
              <a:rPr lang="en-US" altLang="zh-CN" baseline="30000" dirty="0"/>
              <a:t>2</a:t>
            </a:r>
            <a:endParaRPr lang="en-US" baseline="30000" dirty="0"/>
          </a:p>
        </p:txBody>
      </p:sp>
    </p:spTree>
    <p:extLst>
      <p:ext uri="{BB962C8B-B14F-4D97-AF65-F5344CB8AC3E}">
        <p14:creationId xmlns:p14="http://schemas.microsoft.com/office/powerpoint/2010/main" val="2384834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0EB1-1AD7-A095-FA27-67D57C1D8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2C8F5-8185-E735-CF0E-7E22038D2469}"/>
              </a:ext>
            </a:extLst>
          </p:cNvPr>
          <p:cNvSpPr>
            <a:spLocks noGrp="1"/>
          </p:cNvSpPr>
          <p:nvPr>
            <p:ph type="title"/>
          </p:nvPr>
        </p:nvSpPr>
        <p:spPr>
          <a:xfrm>
            <a:off x="715243" y="216035"/>
            <a:ext cx="10347462" cy="734621"/>
          </a:xfrm>
        </p:spPr>
        <p:txBody>
          <a:bodyPr>
            <a:normAutofit fontScale="90000"/>
          </a:bodyPr>
          <a:lstStyle/>
          <a:p>
            <a:pPr algn="ctr"/>
            <a:r>
              <a:rPr lang="en-US" sz="3500" dirty="0">
                <a:latin typeface="Comic Sans MS" panose="030F0902030302020204" pitchFamily="66" charset="0"/>
              </a:rPr>
              <a:t>Reinforcement learning for quantum computing</a:t>
            </a:r>
            <a:br>
              <a:rPr lang="en-US" sz="3500" dirty="0">
                <a:latin typeface="Comic Sans MS" panose="030F0902030302020204" pitchFamily="66" charset="0"/>
              </a:rPr>
            </a:br>
            <a:r>
              <a:rPr lang="en-US" sz="3500" dirty="0">
                <a:latin typeface="Comic Sans MS" panose="030F0902030302020204" pitchFamily="66" charset="0"/>
              </a:rPr>
              <a:t>(quantum control optimization)</a:t>
            </a:r>
          </a:p>
        </p:txBody>
      </p:sp>
      <p:sp>
        <p:nvSpPr>
          <p:cNvPr id="5" name="Slide Number Placeholder 4">
            <a:extLst>
              <a:ext uri="{FF2B5EF4-FFF2-40B4-BE49-F238E27FC236}">
                <a16:creationId xmlns:a16="http://schemas.microsoft.com/office/drawing/2014/main" id="{13D92754-1995-616A-ED30-598BE72DA000}"/>
              </a:ext>
            </a:extLst>
          </p:cNvPr>
          <p:cNvSpPr>
            <a:spLocks noGrp="1"/>
          </p:cNvSpPr>
          <p:nvPr>
            <p:ph type="sldNum" sz="quarter" idx="12"/>
          </p:nvPr>
        </p:nvSpPr>
        <p:spPr/>
        <p:txBody>
          <a:bodyPr/>
          <a:lstStyle/>
          <a:p>
            <a:fld id="{4267CD5E-26CF-4249-8540-BB1D07FD4227}" type="slidenum">
              <a:rPr lang="en-US" smtClean="0"/>
              <a:t>2</a:t>
            </a:fld>
            <a:endParaRPr lang="en-US"/>
          </a:p>
        </p:txBody>
      </p:sp>
      <p:pic>
        <p:nvPicPr>
          <p:cNvPr id="3" name="Picture 2">
            <a:extLst>
              <a:ext uri="{FF2B5EF4-FFF2-40B4-BE49-F238E27FC236}">
                <a16:creationId xmlns:a16="http://schemas.microsoft.com/office/drawing/2014/main" id="{8E10D154-02BC-1A5F-3B0D-6E74A34589B4}"/>
              </a:ext>
            </a:extLst>
          </p:cNvPr>
          <p:cNvPicPr>
            <a:picLocks noChangeAspect="1"/>
          </p:cNvPicPr>
          <p:nvPr/>
        </p:nvPicPr>
        <p:blipFill>
          <a:blip r:embed="rId2"/>
          <a:stretch>
            <a:fillRect/>
          </a:stretch>
        </p:blipFill>
        <p:spPr>
          <a:xfrm>
            <a:off x="6523638" y="1273010"/>
            <a:ext cx="4151120" cy="4631360"/>
          </a:xfrm>
          <a:prstGeom prst="rect">
            <a:avLst/>
          </a:prstGeom>
        </p:spPr>
      </p:pic>
      <p:pic>
        <p:nvPicPr>
          <p:cNvPr id="4" name="Picture 3">
            <a:extLst>
              <a:ext uri="{FF2B5EF4-FFF2-40B4-BE49-F238E27FC236}">
                <a16:creationId xmlns:a16="http://schemas.microsoft.com/office/drawing/2014/main" id="{57C4C703-A5B5-3964-709D-E151D68C07CE}"/>
              </a:ext>
            </a:extLst>
          </p:cNvPr>
          <p:cNvPicPr>
            <a:picLocks noChangeAspect="1"/>
          </p:cNvPicPr>
          <p:nvPr/>
        </p:nvPicPr>
        <p:blipFill>
          <a:blip r:embed="rId3"/>
          <a:stretch>
            <a:fillRect/>
          </a:stretch>
        </p:blipFill>
        <p:spPr>
          <a:xfrm>
            <a:off x="1018983" y="1536528"/>
            <a:ext cx="4613036" cy="967249"/>
          </a:xfrm>
          <a:prstGeom prst="rect">
            <a:avLst/>
          </a:prstGeom>
        </p:spPr>
      </p:pic>
      <p:sp>
        <p:nvSpPr>
          <p:cNvPr id="6" name="TextBox 5">
            <a:extLst>
              <a:ext uri="{FF2B5EF4-FFF2-40B4-BE49-F238E27FC236}">
                <a16:creationId xmlns:a16="http://schemas.microsoft.com/office/drawing/2014/main" id="{0F47EFA1-32A9-BE18-309D-47E70CA8184B}"/>
              </a:ext>
            </a:extLst>
          </p:cNvPr>
          <p:cNvSpPr txBox="1"/>
          <p:nvPr/>
        </p:nvSpPr>
        <p:spPr>
          <a:xfrm>
            <a:off x="1517242" y="2906238"/>
            <a:ext cx="3404137" cy="1754326"/>
          </a:xfrm>
          <a:prstGeom prst="rect">
            <a:avLst/>
          </a:prstGeom>
          <a:noFill/>
        </p:spPr>
        <p:txBody>
          <a:bodyPr wrap="none" rtlCol="0">
            <a:spAutoFit/>
          </a:bodyPr>
          <a:lstStyle/>
          <a:p>
            <a:r>
              <a:rPr lang="en-US" dirty="0"/>
              <a:t>A quantum circuit</a:t>
            </a:r>
          </a:p>
          <a:p>
            <a:pPr marL="285750" indent="-285750">
              <a:buFont typeface="Arial" panose="020B0604020202020204" pitchFamily="34" charset="0"/>
              <a:buChar char="•"/>
            </a:pPr>
            <a:r>
              <a:rPr lang="en-US" dirty="0"/>
              <a:t>Depth: 7</a:t>
            </a:r>
          </a:p>
          <a:p>
            <a:pPr marL="285750" indent="-285750">
              <a:buFont typeface="Arial" panose="020B0604020202020204" pitchFamily="34" charset="0"/>
              <a:buChar char="•"/>
            </a:pPr>
            <a:r>
              <a:rPr lang="en-US" dirty="0"/>
              <a:t>Three two-qubit gates</a:t>
            </a:r>
          </a:p>
          <a:p>
            <a:pPr marL="285750" indent="-285750">
              <a:buFont typeface="Arial" panose="020B0604020202020204" pitchFamily="34" charset="0"/>
              <a:buChar char="•"/>
            </a:pPr>
            <a:r>
              <a:rPr lang="en-US" dirty="0"/>
              <a:t>Five single qubit gates</a:t>
            </a:r>
          </a:p>
          <a:p>
            <a:pPr marL="285750" indent="-285750">
              <a:buFont typeface="Arial" panose="020B0604020202020204" pitchFamily="34" charset="0"/>
              <a:buChar char="•"/>
            </a:pPr>
            <a:endParaRPr lang="en-US" dirty="0"/>
          </a:p>
          <a:p>
            <a:r>
              <a:rPr lang="en-US" dirty="0"/>
              <a:t>To realize a unitary transformation</a:t>
            </a:r>
          </a:p>
        </p:txBody>
      </p:sp>
      <p:pic>
        <p:nvPicPr>
          <p:cNvPr id="7" name="Picture 6">
            <a:extLst>
              <a:ext uri="{FF2B5EF4-FFF2-40B4-BE49-F238E27FC236}">
                <a16:creationId xmlns:a16="http://schemas.microsoft.com/office/drawing/2014/main" id="{35434EC2-470E-2B09-3DA8-5CA4A14F6A0B}"/>
              </a:ext>
            </a:extLst>
          </p:cNvPr>
          <p:cNvPicPr>
            <a:picLocks noChangeAspect="1"/>
          </p:cNvPicPr>
          <p:nvPr/>
        </p:nvPicPr>
        <p:blipFill>
          <a:blip r:embed="rId4"/>
          <a:stretch>
            <a:fillRect/>
          </a:stretch>
        </p:blipFill>
        <p:spPr>
          <a:xfrm>
            <a:off x="1087864" y="4935871"/>
            <a:ext cx="5008136" cy="456297"/>
          </a:xfrm>
          <a:prstGeom prst="rect">
            <a:avLst/>
          </a:prstGeom>
        </p:spPr>
      </p:pic>
      <p:sp>
        <p:nvSpPr>
          <p:cNvPr id="8" name="TextBox 7">
            <a:extLst>
              <a:ext uri="{FF2B5EF4-FFF2-40B4-BE49-F238E27FC236}">
                <a16:creationId xmlns:a16="http://schemas.microsoft.com/office/drawing/2014/main" id="{D863A840-DB38-EEEB-DCE3-FEE6F15AD338}"/>
              </a:ext>
            </a:extLst>
          </p:cNvPr>
          <p:cNvSpPr txBox="1"/>
          <p:nvPr/>
        </p:nvSpPr>
        <p:spPr>
          <a:xfrm>
            <a:off x="1421725" y="5898268"/>
            <a:ext cx="8934497" cy="369332"/>
          </a:xfrm>
          <a:prstGeom prst="rect">
            <a:avLst/>
          </a:prstGeom>
          <a:noFill/>
        </p:spPr>
        <p:txBody>
          <a:bodyPr wrap="none" rtlCol="0">
            <a:spAutoFit/>
          </a:bodyPr>
          <a:lstStyle/>
          <a:p>
            <a:r>
              <a:rPr lang="en-US" b="1" dirty="0">
                <a:solidFill>
                  <a:srgbClr val="FF0000"/>
                </a:solidFill>
              </a:rPr>
              <a:t>How do we find the optimal parameters to realize such an operation with the above circuit?</a:t>
            </a:r>
          </a:p>
        </p:txBody>
      </p:sp>
    </p:spTree>
    <p:extLst>
      <p:ext uri="{BB962C8B-B14F-4D97-AF65-F5344CB8AC3E}">
        <p14:creationId xmlns:p14="http://schemas.microsoft.com/office/powerpoint/2010/main" val="476250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Unitary</a:t>
            </a:r>
            <a:r>
              <a:rPr lang="zh-CN" altLang="en-US" sz="3500" dirty="0">
                <a:latin typeface="Comic Sans MS" panose="030F0902030302020204" pitchFamily="66" charset="0"/>
              </a:rPr>
              <a:t> </a:t>
            </a:r>
            <a:r>
              <a:rPr lang="en-US" altLang="zh-CN" sz="3500" dirty="0">
                <a:latin typeface="Comic Sans MS" panose="030F0902030302020204" pitchFamily="66" charset="0"/>
              </a:rPr>
              <a:t>operations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20</a:t>
            </a:fld>
            <a:endParaRPr lang="en-US"/>
          </a:p>
        </p:txBody>
      </p:sp>
      <p:pic>
        <p:nvPicPr>
          <p:cNvPr id="3" name="Picture 2">
            <a:extLst>
              <a:ext uri="{FF2B5EF4-FFF2-40B4-BE49-F238E27FC236}">
                <a16:creationId xmlns:a16="http://schemas.microsoft.com/office/drawing/2014/main" id="{BAE82B4B-46FA-EF9E-0382-72868388552E}"/>
              </a:ext>
            </a:extLst>
          </p:cNvPr>
          <p:cNvPicPr>
            <a:picLocks noChangeAspect="1"/>
          </p:cNvPicPr>
          <p:nvPr/>
        </p:nvPicPr>
        <p:blipFill>
          <a:blip r:embed="rId2"/>
          <a:stretch>
            <a:fillRect/>
          </a:stretch>
        </p:blipFill>
        <p:spPr>
          <a:xfrm>
            <a:off x="2085038" y="1571983"/>
            <a:ext cx="4010962" cy="1840194"/>
          </a:xfrm>
          <a:prstGeom prst="rect">
            <a:avLst/>
          </a:prstGeom>
        </p:spPr>
      </p:pic>
      <p:pic>
        <p:nvPicPr>
          <p:cNvPr id="4" name="Picture 3">
            <a:extLst>
              <a:ext uri="{FF2B5EF4-FFF2-40B4-BE49-F238E27FC236}">
                <a16:creationId xmlns:a16="http://schemas.microsoft.com/office/drawing/2014/main" id="{789929E0-817A-3EF6-FA44-97433DEE9859}"/>
              </a:ext>
            </a:extLst>
          </p:cNvPr>
          <p:cNvPicPr>
            <a:picLocks noChangeAspect="1"/>
          </p:cNvPicPr>
          <p:nvPr/>
        </p:nvPicPr>
        <p:blipFill>
          <a:blip r:embed="rId3"/>
          <a:stretch>
            <a:fillRect/>
          </a:stretch>
        </p:blipFill>
        <p:spPr>
          <a:xfrm>
            <a:off x="6496896" y="1745468"/>
            <a:ext cx="2795890" cy="1387434"/>
          </a:xfrm>
          <a:prstGeom prst="rect">
            <a:avLst/>
          </a:prstGeom>
        </p:spPr>
      </p:pic>
      <p:pic>
        <p:nvPicPr>
          <p:cNvPr id="6" name="Picture 5">
            <a:extLst>
              <a:ext uri="{FF2B5EF4-FFF2-40B4-BE49-F238E27FC236}">
                <a16:creationId xmlns:a16="http://schemas.microsoft.com/office/drawing/2014/main" id="{4068D75B-734E-48E5-8FAF-5FC74695B56C}"/>
              </a:ext>
            </a:extLst>
          </p:cNvPr>
          <p:cNvPicPr>
            <a:picLocks noChangeAspect="1"/>
          </p:cNvPicPr>
          <p:nvPr/>
        </p:nvPicPr>
        <p:blipFill>
          <a:blip r:embed="rId4"/>
          <a:stretch>
            <a:fillRect/>
          </a:stretch>
        </p:blipFill>
        <p:spPr>
          <a:xfrm>
            <a:off x="1933891" y="4164567"/>
            <a:ext cx="7772400" cy="1840194"/>
          </a:xfrm>
          <a:prstGeom prst="rect">
            <a:avLst/>
          </a:prstGeom>
        </p:spPr>
      </p:pic>
      <p:sp>
        <p:nvSpPr>
          <p:cNvPr id="7" name="TextBox 6">
            <a:extLst>
              <a:ext uri="{FF2B5EF4-FFF2-40B4-BE49-F238E27FC236}">
                <a16:creationId xmlns:a16="http://schemas.microsoft.com/office/drawing/2014/main" id="{5C090C8C-F1C1-F786-FE8B-1C82EE46F85C}"/>
              </a:ext>
            </a:extLst>
          </p:cNvPr>
          <p:cNvSpPr txBox="1"/>
          <p:nvPr/>
        </p:nvSpPr>
        <p:spPr>
          <a:xfrm>
            <a:off x="831933" y="3603706"/>
            <a:ext cx="4278800" cy="369332"/>
          </a:xfrm>
          <a:prstGeom prst="rect">
            <a:avLst/>
          </a:prstGeom>
          <a:noFill/>
        </p:spPr>
        <p:txBody>
          <a:bodyPr wrap="none" rtlCol="0">
            <a:spAutoFit/>
          </a:bodyPr>
          <a:lstStyle/>
          <a:p>
            <a:r>
              <a:rPr lang="en-US" altLang="zh-CN" dirty="0"/>
              <a:t>The</a:t>
            </a:r>
            <a:r>
              <a:rPr lang="zh-CN" altLang="en-US" dirty="0"/>
              <a:t> </a:t>
            </a:r>
            <a:r>
              <a:rPr lang="en-US" altLang="zh-CN" dirty="0"/>
              <a:t>composition</a:t>
            </a:r>
            <a:r>
              <a:rPr lang="zh-CN" altLang="en-US" dirty="0"/>
              <a:t> </a:t>
            </a:r>
            <a:r>
              <a:rPr lang="en-US" altLang="zh-CN" dirty="0"/>
              <a:t>of</a:t>
            </a:r>
            <a:r>
              <a:rPr lang="zh-CN" altLang="en-US" dirty="0"/>
              <a:t> </a:t>
            </a:r>
            <a:r>
              <a:rPr lang="en-US" altLang="zh-CN" dirty="0"/>
              <a:t>two</a:t>
            </a:r>
            <a:r>
              <a:rPr lang="zh-CN" altLang="en-US" dirty="0"/>
              <a:t> </a:t>
            </a:r>
            <a:r>
              <a:rPr lang="en-US" altLang="zh-CN" dirty="0"/>
              <a:t>computational</a:t>
            </a:r>
            <a:r>
              <a:rPr lang="zh-CN" altLang="en-US" dirty="0"/>
              <a:t> </a:t>
            </a:r>
            <a:r>
              <a:rPr lang="en-US" altLang="zh-CN" dirty="0"/>
              <a:t>step</a:t>
            </a:r>
            <a:endParaRPr lang="en-US" dirty="0"/>
          </a:p>
        </p:txBody>
      </p:sp>
      <p:sp>
        <p:nvSpPr>
          <p:cNvPr id="8" name="TextBox 7">
            <a:extLst>
              <a:ext uri="{FF2B5EF4-FFF2-40B4-BE49-F238E27FC236}">
                <a16:creationId xmlns:a16="http://schemas.microsoft.com/office/drawing/2014/main" id="{52DB07D5-3FF6-3C86-3ADF-072C9A4B8FE2}"/>
              </a:ext>
            </a:extLst>
          </p:cNvPr>
          <p:cNvSpPr txBox="1"/>
          <p:nvPr/>
        </p:nvSpPr>
        <p:spPr>
          <a:xfrm>
            <a:off x="831933" y="1010847"/>
            <a:ext cx="6412974" cy="369332"/>
          </a:xfrm>
          <a:prstGeom prst="rect">
            <a:avLst/>
          </a:prstGeom>
          <a:noFill/>
        </p:spPr>
        <p:txBody>
          <a:bodyPr wrap="none" rtlCol="0">
            <a:spAutoFit/>
          </a:bodyPr>
          <a:lstStyle/>
          <a:p>
            <a:r>
              <a:rPr lang="en-US" altLang="zh-CN" dirty="0"/>
              <a:t>Each</a:t>
            </a:r>
            <a:r>
              <a:rPr lang="zh-CN" altLang="en-US" dirty="0"/>
              <a:t> </a:t>
            </a:r>
            <a:r>
              <a:rPr lang="en-US" altLang="zh-CN" dirty="0"/>
              <a:t>computational</a:t>
            </a:r>
            <a:r>
              <a:rPr lang="zh-CN" altLang="en-US" dirty="0"/>
              <a:t> </a:t>
            </a:r>
            <a:r>
              <a:rPr lang="en-US" altLang="zh-CN" dirty="0"/>
              <a:t>step</a:t>
            </a:r>
            <a:r>
              <a:rPr lang="zh-CN" altLang="en-US" dirty="0"/>
              <a:t> </a:t>
            </a:r>
            <a:r>
              <a:rPr lang="en-US" altLang="zh-CN" dirty="0"/>
              <a:t>is</a:t>
            </a:r>
            <a:r>
              <a:rPr lang="zh-CN" altLang="en-US" dirty="0"/>
              <a:t> </a:t>
            </a:r>
            <a:r>
              <a:rPr lang="en-US" altLang="zh-CN" dirty="0"/>
              <a:t>to</a:t>
            </a:r>
            <a:r>
              <a:rPr lang="zh-CN" altLang="en-US" dirty="0"/>
              <a:t> </a:t>
            </a:r>
            <a:r>
              <a:rPr lang="en-US" altLang="zh-CN" dirty="0"/>
              <a:t>act</a:t>
            </a:r>
            <a:r>
              <a:rPr lang="zh-CN" altLang="en-US" dirty="0"/>
              <a:t> </a:t>
            </a:r>
            <a:r>
              <a:rPr lang="en-US" altLang="zh-CN" dirty="0"/>
              <a:t>a</a:t>
            </a:r>
            <a:r>
              <a:rPr lang="zh-CN" altLang="en-US" dirty="0"/>
              <a:t> </a:t>
            </a:r>
            <a:r>
              <a:rPr lang="en-US" altLang="zh-CN" dirty="0"/>
              <a:t>2x2</a:t>
            </a:r>
            <a:r>
              <a:rPr lang="zh-CN" altLang="en-US" dirty="0"/>
              <a:t> </a:t>
            </a:r>
            <a:r>
              <a:rPr lang="en-US" altLang="zh-CN" dirty="0"/>
              <a:t>unitary</a:t>
            </a:r>
            <a:r>
              <a:rPr lang="zh-CN" altLang="en-US" dirty="0"/>
              <a:t> </a:t>
            </a:r>
            <a:r>
              <a:rPr lang="en-US" altLang="zh-CN" dirty="0"/>
              <a:t>matrix</a:t>
            </a:r>
            <a:r>
              <a:rPr lang="zh-CN" altLang="en-US" dirty="0"/>
              <a:t> </a:t>
            </a:r>
            <a:r>
              <a:rPr lang="en-US" altLang="zh-CN" dirty="0"/>
              <a:t>on</a:t>
            </a:r>
            <a:r>
              <a:rPr lang="zh-CN" altLang="en-US" dirty="0"/>
              <a:t> </a:t>
            </a:r>
            <a:r>
              <a:rPr lang="en-US" altLang="zh-CN" dirty="0"/>
              <a:t>the</a:t>
            </a:r>
            <a:r>
              <a:rPr lang="zh-CN" altLang="en-US" dirty="0"/>
              <a:t> </a:t>
            </a:r>
            <a:r>
              <a:rPr lang="en-US" altLang="zh-CN" dirty="0"/>
              <a:t>qubit</a:t>
            </a:r>
            <a:endParaRPr lang="en-US" dirty="0"/>
          </a:p>
        </p:txBody>
      </p:sp>
    </p:spTree>
    <p:extLst>
      <p:ext uri="{BB962C8B-B14F-4D97-AF65-F5344CB8AC3E}">
        <p14:creationId xmlns:p14="http://schemas.microsoft.com/office/powerpoint/2010/main" val="3423401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fontScale="90000"/>
          </a:bodyPr>
          <a:lstStyle/>
          <a:p>
            <a:pPr algn="ctr"/>
            <a:r>
              <a:rPr lang="en-US" altLang="zh-CN" sz="3500" dirty="0">
                <a:latin typeface="Comic Sans MS" panose="030F0902030302020204" pitchFamily="66" charset="0"/>
              </a:rPr>
              <a:t>Abstract notations for Qubits and Quantum Gates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21</a:t>
            </a:fld>
            <a:endParaRPr lang="en-US"/>
          </a:p>
        </p:txBody>
      </p:sp>
      <p:pic>
        <p:nvPicPr>
          <p:cNvPr id="3" name="Picture 2">
            <a:extLst>
              <a:ext uri="{FF2B5EF4-FFF2-40B4-BE49-F238E27FC236}">
                <a16:creationId xmlns:a16="http://schemas.microsoft.com/office/drawing/2014/main" id="{989A12A9-9B32-FAED-F2BD-A68B1286E98C}"/>
              </a:ext>
            </a:extLst>
          </p:cNvPr>
          <p:cNvPicPr>
            <a:picLocks noChangeAspect="1"/>
          </p:cNvPicPr>
          <p:nvPr/>
        </p:nvPicPr>
        <p:blipFill>
          <a:blip r:embed="rId2"/>
          <a:stretch>
            <a:fillRect/>
          </a:stretch>
        </p:blipFill>
        <p:spPr>
          <a:xfrm>
            <a:off x="1749262" y="1108098"/>
            <a:ext cx="6469828" cy="2646748"/>
          </a:xfrm>
          <a:prstGeom prst="rect">
            <a:avLst/>
          </a:prstGeom>
        </p:spPr>
      </p:pic>
      <p:pic>
        <p:nvPicPr>
          <p:cNvPr id="4" name="Picture 3">
            <a:extLst>
              <a:ext uri="{FF2B5EF4-FFF2-40B4-BE49-F238E27FC236}">
                <a16:creationId xmlns:a16="http://schemas.microsoft.com/office/drawing/2014/main" id="{856EE88E-8006-E770-91B2-1BD97EFC244E}"/>
              </a:ext>
            </a:extLst>
          </p:cNvPr>
          <p:cNvPicPr>
            <a:picLocks noChangeAspect="1"/>
          </p:cNvPicPr>
          <p:nvPr/>
        </p:nvPicPr>
        <p:blipFill>
          <a:blip r:embed="rId3"/>
          <a:stretch>
            <a:fillRect/>
          </a:stretch>
        </p:blipFill>
        <p:spPr>
          <a:xfrm>
            <a:off x="1309601" y="4375727"/>
            <a:ext cx="3613541" cy="734621"/>
          </a:xfrm>
          <a:prstGeom prst="rect">
            <a:avLst/>
          </a:prstGeom>
        </p:spPr>
      </p:pic>
      <p:pic>
        <p:nvPicPr>
          <p:cNvPr id="6" name="Picture 5">
            <a:extLst>
              <a:ext uri="{FF2B5EF4-FFF2-40B4-BE49-F238E27FC236}">
                <a16:creationId xmlns:a16="http://schemas.microsoft.com/office/drawing/2014/main" id="{2072AEAD-F139-CC94-6EA6-6AB77890245B}"/>
              </a:ext>
            </a:extLst>
          </p:cNvPr>
          <p:cNvPicPr>
            <a:picLocks noChangeAspect="1"/>
          </p:cNvPicPr>
          <p:nvPr/>
        </p:nvPicPr>
        <p:blipFill>
          <a:blip r:embed="rId4"/>
          <a:stretch>
            <a:fillRect/>
          </a:stretch>
        </p:blipFill>
        <p:spPr>
          <a:xfrm>
            <a:off x="6458771" y="4272147"/>
            <a:ext cx="3327447" cy="1109149"/>
          </a:xfrm>
          <a:prstGeom prst="rect">
            <a:avLst/>
          </a:prstGeom>
        </p:spPr>
      </p:pic>
    </p:spTree>
    <p:extLst>
      <p:ext uri="{BB962C8B-B14F-4D97-AF65-F5344CB8AC3E}">
        <p14:creationId xmlns:p14="http://schemas.microsoft.com/office/powerpoint/2010/main" val="3713324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circuits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22</a:t>
            </a:fld>
            <a:endParaRPr lang="en-US"/>
          </a:p>
        </p:txBody>
      </p:sp>
      <p:sp>
        <p:nvSpPr>
          <p:cNvPr id="3" name="TextBox 2">
            <a:extLst>
              <a:ext uri="{FF2B5EF4-FFF2-40B4-BE49-F238E27FC236}">
                <a16:creationId xmlns:a16="http://schemas.microsoft.com/office/drawing/2014/main" id="{34E1849D-6749-9A58-F0B7-BD6934EEFE48}"/>
              </a:ext>
            </a:extLst>
          </p:cNvPr>
          <p:cNvSpPr txBox="1"/>
          <p:nvPr/>
        </p:nvSpPr>
        <p:spPr>
          <a:xfrm>
            <a:off x="906367" y="1859339"/>
            <a:ext cx="9827447" cy="3139321"/>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t>A</a:t>
            </a:r>
            <a:r>
              <a:rPr lang="zh-CN" altLang="en-US" sz="2200" dirty="0"/>
              <a:t> </a:t>
            </a:r>
            <a:r>
              <a:rPr lang="en-US" altLang="zh-CN" sz="2200" b="1" dirty="0"/>
              <a:t>quantum</a:t>
            </a:r>
            <a:r>
              <a:rPr lang="zh-CN" altLang="en-US" sz="2200" b="1" dirty="0"/>
              <a:t> </a:t>
            </a:r>
            <a:r>
              <a:rPr lang="en-US" altLang="zh-CN" sz="2200" b="1" dirty="0"/>
              <a:t>circuit</a:t>
            </a:r>
            <a:r>
              <a:rPr lang="zh-CN" altLang="en-US" sz="2200" b="1" dirty="0"/>
              <a:t> </a:t>
            </a:r>
            <a:r>
              <a:rPr lang="en-US" altLang="zh-CN" sz="2200" dirty="0"/>
              <a:t>is</a:t>
            </a:r>
            <a:r>
              <a:rPr lang="zh-CN" altLang="en-US" sz="2200" dirty="0"/>
              <a:t> </a:t>
            </a:r>
            <a:r>
              <a:rPr lang="en-US" altLang="zh-CN" sz="2200" dirty="0"/>
              <a:t>a</a:t>
            </a:r>
            <a:r>
              <a:rPr lang="zh-CN" altLang="en-US" sz="2200" dirty="0"/>
              <a:t> </a:t>
            </a:r>
            <a:r>
              <a:rPr lang="en-US" altLang="zh-CN" sz="2200" dirty="0"/>
              <a:t>device</a:t>
            </a:r>
            <a:r>
              <a:rPr lang="zh-CN" altLang="en-US" sz="2200" dirty="0"/>
              <a:t> </a:t>
            </a:r>
            <a:r>
              <a:rPr lang="en-US" altLang="zh-CN" sz="2200" dirty="0"/>
              <a:t>consisting</a:t>
            </a:r>
            <a:r>
              <a:rPr lang="zh-CN" altLang="en-US" sz="2200" dirty="0"/>
              <a:t> </a:t>
            </a:r>
            <a:r>
              <a:rPr lang="en-US" altLang="zh-CN" sz="2200" dirty="0"/>
              <a:t>of</a:t>
            </a:r>
            <a:r>
              <a:rPr lang="zh-CN" altLang="en-US" sz="2200" dirty="0"/>
              <a:t> </a:t>
            </a:r>
            <a:r>
              <a:rPr lang="en-US" altLang="zh-CN" sz="2200" dirty="0"/>
              <a:t>a</a:t>
            </a:r>
            <a:r>
              <a:rPr lang="zh-CN" altLang="en-US" sz="2200" dirty="0"/>
              <a:t> </a:t>
            </a:r>
            <a:r>
              <a:rPr lang="en-US" altLang="zh-CN" sz="2200" dirty="0"/>
              <a:t>series</a:t>
            </a:r>
            <a:r>
              <a:rPr lang="zh-CN" altLang="en-US" sz="2200" dirty="0"/>
              <a:t> </a:t>
            </a:r>
            <a:r>
              <a:rPr lang="en-US" altLang="zh-CN" sz="2200" dirty="0"/>
              <a:t>of</a:t>
            </a:r>
            <a:r>
              <a:rPr lang="zh-CN" altLang="en-US" sz="2200" dirty="0"/>
              <a:t> </a:t>
            </a:r>
            <a:r>
              <a:rPr lang="en-US" altLang="zh-CN" sz="2200" dirty="0"/>
              <a:t>quantum</a:t>
            </a:r>
            <a:r>
              <a:rPr lang="zh-CN" altLang="en-US" sz="2200" dirty="0"/>
              <a:t> </a:t>
            </a:r>
            <a:r>
              <a:rPr lang="en-US" altLang="zh-CN" sz="2200" dirty="0"/>
              <a:t>logic</a:t>
            </a:r>
            <a:r>
              <a:rPr lang="zh-CN" altLang="en-US" sz="2200" dirty="0"/>
              <a:t> </a:t>
            </a:r>
            <a:r>
              <a:rPr lang="en-US" altLang="zh-CN" sz="2200" dirty="0"/>
              <a:t>gates</a:t>
            </a:r>
            <a:r>
              <a:rPr lang="zh-CN" altLang="en-US" sz="2200" dirty="0"/>
              <a:t> </a:t>
            </a:r>
            <a:r>
              <a:rPr lang="en-US" altLang="zh-CN" sz="2200" dirty="0"/>
              <a:t>whose</a:t>
            </a:r>
            <a:r>
              <a:rPr lang="zh-CN" altLang="en-US" sz="2200" dirty="0"/>
              <a:t> </a:t>
            </a:r>
            <a:r>
              <a:rPr lang="en-US" altLang="zh-CN" sz="2200" dirty="0"/>
              <a:t>computational</a:t>
            </a:r>
            <a:r>
              <a:rPr lang="zh-CN" altLang="en-US" sz="2200" dirty="0"/>
              <a:t> </a:t>
            </a:r>
            <a:r>
              <a:rPr lang="en-US" altLang="zh-CN" sz="2200" dirty="0"/>
              <a:t>steps</a:t>
            </a:r>
            <a:r>
              <a:rPr lang="zh-CN" altLang="en-US" sz="2200" dirty="0"/>
              <a:t> </a:t>
            </a:r>
            <a:r>
              <a:rPr lang="en-US" altLang="zh-CN" sz="2200" dirty="0"/>
              <a:t>are</a:t>
            </a:r>
            <a:r>
              <a:rPr lang="zh-CN" altLang="en-US" sz="2200" dirty="0"/>
              <a:t> </a:t>
            </a:r>
            <a:r>
              <a:rPr lang="en-US" altLang="zh-CN" sz="2200" dirty="0"/>
              <a:t>synchronized</a:t>
            </a:r>
            <a:r>
              <a:rPr lang="zh-CN" altLang="en-US" sz="2200" dirty="0"/>
              <a:t> </a:t>
            </a:r>
            <a:r>
              <a:rPr lang="en-US" altLang="zh-CN" sz="2200" dirty="0"/>
              <a:t>in</a:t>
            </a:r>
            <a:r>
              <a:rPr lang="zh-CN" altLang="en-US" sz="2200" dirty="0"/>
              <a:t> </a:t>
            </a:r>
            <a:r>
              <a:rPr lang="en-US" altLang="zh-CN" sz="2200" dirty="0"/>
              <a:t>time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altLang="zh-CN" sz="2200" dirty="0"/>
              <a:t>The</a:t>
            </a:r>
            <a:r>
              <a:rPr lang="zh-CN" altLang="en-US" sz="2200" dirty="0"/>
              <a:t> </a:t>
            </a:r>
            <a:r>
              <a:rPr lang="en-US" altLang="zh-CN" sz="2200" b="1" dirty="0"/>
              <a:t>size</a:t>
            </a:r>
            <a:r>
              <a:rPr lang="zh-CN" altLang="en-US" sz="2200" b="1" dirty="0"/>
              <a:t> </a:t>
            </a:r>
            <a:r>
              <a:rPr lang="en-US" altLang="zh-CN" sz="2200" b="1" dirty="0"/>
              <a:t>of</a:t>
            </a:r>
            <a:r>
              <a:rPr lang="zh-CN" altLang="en-US" sz="2200" b="1" dirty="0"/>
              <a:t> </a:t>
            </a:r>
            <a:r>
              <a:rPr lang="en-US" altLang="zh-CN" sz="2200" b="1" dirty="0"/>
              <a:t>a</a:t>
            </a:r>
            <a:r>
              <a:rPr lang="zh-CN" altLang="en-US" sz="2200" b="1" dirty="0"/>
              <a:t> </a:t>
            </a:r>
            <a:r>
              <a:rPr lang="en-US" altLang="zh-CN" sz="2200" b="1" dirty="0"/>
              <a:t>circuit</a:t>
            </a:r>
            <a:r>
              <a:rPr lang="zh-CN" altLang="en-US" sz="2200" b="1" dirty="0"/>
              <a:t> </a:t>
            </a:r>
            <a:r>
              <a:rPr lang="en-US" altLang="zh-CN" sz="2200" dirty="0"/>
              <a:t>is</a:t>
            </a:r>
            <a:r>
              <a:rPr lang="zh-CN" altLang="en-US" sz="2200" dirty="0"/>
              <a:t> </a:t>
            </a:r>
            <a:r>
              <a:rPr lang="en-US" altLang="zh-CN" sz="2200" dirty="0"/>
              <a:t>the</a:t>
            </a:r>
            <a:r>
              <a:rPr lang="zh-CN" altLang="en-US" sz="2200" dirty="0"/>
              <a:t> </a:t>
            </a:r>
            <a:r>
              <a:rPr lang="en-US" altLang="zh-CN" sz="2200" dirty="0"/>
              <a:t>number</a:t>
            </a:r>
            <a:r>
              <a:rPr lang="zh-CN" altLang="en-US" sz="2200" dirty="0"/>
              <a:t> </a:t>
            </a:r>
            <a:r>
              <a:rPr lang="en-US" altLang="zh-CN" sz="2200" dirty="0"/>
              <a:t>of</a:t>
            </a:r>
            <a:r>
              <a:rPr lang="zh-CN" altLang="en-US" sz="2200" dirty="0"/>
              <a:t> </a:t>
            </a:r>
            <a:r>
              <a:rPr lang="en-US" altLang="zh-CN" sz="2200" dirty="0"/>
              <a:t>gates</a:t>
            </a:r>
            <a:r>
              <a:rPr lang="zh-CN" altLang="en-US" sz="2200" dirty="0"/>
              <a:t> </a:t>
            </a:r>
            <a:r>
              <a:rPr lang="en-US" altLang="zh-CN" sz="2200" dirty="0"/>
              <a:t>it</a:t>
            </a:r>
            <a:r>
              <a:rPr lang="zh-CN" altLang="en-US" sz="2200" dirty="0"/>
              <a:t> </a:t>
            </a:r>
            <a:r>
              <a:rPr lang="en-US" altLang="zh-CN" sz="2200" dirty="0"/>
              <a:t>contains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altLang="zh-CN" sz="2200" dirty="0"/>
              <a:t>The</a:t>
            </a:r>
            <a:r>
              <a:rPr lang="zh-CN" altLang="en-US" sz="2200" dirty="0"/>
              <a:t> </a:t>
            </a:r>
            <a:r>
              <a:rPr lang="en-US" altLang="zh-CN" sz="2200" dirty="0"/>
              <a:t>gates</a:t>
            </a:r>
            <a:r>
              <a:rPr lang="zh-CN" altLang="en-US" sz="2200" dirty="0"/>
              <a:t> </a:t>
            </a:r>
            <a:r>
              <a:rPr lang="en-US" altLang="zh-CN" sz="2200" dirty="0"/>
              <a:t>in</a:t>
            </a:r>
            <a:r>
              <a:rPr lang="zh-CN" altLang="en-US" sz="2200" dirty="0"/>
              <a:t> </a:t>
            </a:r>
            <a:r>
              <a:rPr lang="en-US" altLang="zh-CN" sz="2200" dirty="0"/>
              <a:t>a</a:t>
            </a:r>
            <a:r>
              <a:rPr lang="zh-CN" altLang="en-US" sz="2200" dirty="0"/>
              <a:t> </a:t>
            </a:r>
            <a:r>
              <a:rPr lang="en-US" altLang="zh-CN" sz="2200" dirty="0"/>
              <a:t>circuit</a:t>
            </a:r>
            <a:r>
              <a:rPr lang="zh-CN" altLang="en-US" sz="2200" dirty="0"/>
              <a:t> </a:t>
            </a:r>
            <a:r>
              <a:rPr lang="en-US" altLang="zh-CN" sz="2200" dirty="0"/>
              <a:t>can</a:t>
            </a:r>
            <a:r>
              <a:rPr lang="zh-CN" altLang="en-US" sz="2200" dirty="0"/>
              <a:t> </a:t>
            </a:r>
            <a:r>
              <a:rPr lang="en-US" altLang="zh-CN" sz="2200" dirty="0"/>
              <a:t>be</a:t>
            </a:r>
            <a:r>
              <a:rPr lang="zh-CN" altLang="en-US" sz="2200" dirty="0"/>
              <a:t> </a:t>
            </a:r>
            <a:r>
              <a:rPr lang="en-US" altLang="zh-CN" sz="2200" dirty="0"/>
              <a:t>divided</a:t>
            </a:r>
            <a:r>
              <a:rPr lang="zh-CN" altLang="en-US" sz="2200" dirty="0"/>
              <a:t> </a:t>
            </a:r>
            <a:r>
              <a:rPr lang="en-US" altLang="zh-CN" sz="2200" dirty="0"/>
              <a:t>into</a:t>
            </a:r>
            <a:r>
              <a:rPr lang="zh-CN" altLang="en-US" sz="2200" dirty="0"/>
              <a:t> </a:t>
            </a:r>
            <a:r>
              <a:rPr lang="en-US" altLang="zh-CN" sz="2200" b="1" dirty="0"/>
              <a:t>layers</a:t>
            </a:r>
            <a:r>
              <a:rPr lang="en-US" altLang="zh-CN" sz="2200" dirty="0"/>
              <a:t>,</a:t>
            </a:r>
            <a:r>
              <a:rPr lang="zh-CN" altLang="en-US" sz="2200" dirty="0"/>
              <a:t> </a:t>
            </a:r>
            <a:r>
              <a:rPr lang="en-US" altLang="zh-CN" sz="2200" dirty="0"/>
              <a:t>where</a:t>
            </a:r>
            <a:r>
              <a:rPr lang="zh-CN" altLang="en-US" sz="2200" dirty="0"/>
              <a:t> </a:t>
            </a:r>
            <a:r>
              <a:rPr lang="en-US" altLang="zh-CN" sz="2200" dirty="0"/>
              <a:t>the</a:t>
            </a:r>
            <a:r>
              <a:rPr lang="zh-CN" altLang="en-US" sz="2200" dirty="0"/>
              <a:t> </a:t>
            </a:r>
            <a:r>
              <a:rPr lang="en-US" altLang="zh-CN" sz="2200" dirty="0"/>
              <a:t>gates</a:t>
            </a:r>
            <a:r>
              <a:rPr lang="zh-CN" altLang="en-US" sz="2200" dirty="0"/>
              <a:t> </a:t>
            </a:r>
            <a:r>
              <a:rPr lang="en-US" altLang="zh-CN" sz="2200" dirty="0"/>
              <a:t>in</a:t>
            </a:r>
            <a:r>
              <a:rPr lang="zh-CN" altLang="en-US" sz="2200" dirty="0"/>
              <a:t> </a:t>
            </a:r>
            <a:r>
              <a:rPr lang="en-US" altLang="zh-CN" sz="2200" dirty="0"/>
              <a:t>the</a:t>
            </a:r>
            <a:r>
              <a:rPr lang="zh-CN" altLang="en-US" sz="2200" dirty="0"/>
              <a:t> </a:t>
            </a:r>
            <a:r>
              <a:rPr lang="en-US" altLang="zh-CN" sz="2200" dirty="0"/>
              <a:t>same</a:t>
            </a:r>
            <a:r>
              <a:rPr lang="zh-CN" altLang="en-US" sz="2200" dirty="0"/>
              <a:t> </a:t>
            </a:r>
            <a:r>
              <a:rPr lang="en-US" altLang="zh-CN" sz="2200" dirty="0"/>
              <a:t>layer</a:t>
            </a:r>
            <a:r>
              <a:rPr lang="zh-CN" altLang="en-US" sz="2200" dirty="0"/>
              <a:t> </a:t>
            </a:r>
            <a:r>
              <a:rPr lang="en-US" altLang="zh-CN" sz="2200" dirty="0"/>
              <a:t>operate</a:t>
            </a:r>
            <a:r>
              <a:rPr lang="zh-CN" altLang="en-US" sz="2200" dirty="0"/>
              <a:t> </a:t>
            </a:r>
            <a:r>
              <a:rPr lang="en-US" altLang="zh-CN" sz="2200" dirty="0"/>
              <a:t>at</a:t>
            </a:r>
            <a:r>
              <a:rPr lang="zh-CN" altLang="en-US" sz="2200" dirty="0"/>
              <a:t> </a:t>
            </a:r>
            <a:r>
              <a:rPr lang="en-US" altLang="zh-CN" sz="2200" dirty="0"/>
              <a:t>the</a:t>
            </a:r>
            <a:r>
              <a:rPr lang="zh-CN" altLang="en-US" sz="2200" dirty="0"/>
              <a:t> </a:t>
            </a:r>
            <a:r>
              <a:rPr lang="en-US" altLang="zh-CN" sz="2200" dirty="0"/>
              <a:t>same</a:t>
            </a:r>
            <a:r>
              <a:rPr lang="zh-CN" altLang="en-US" sz="2200" dirty="0"/>
              <a:t> </a:t>
            </a:r>
            <a:r>
              <a:rPr lang="en-US" altLang="zh-CN" sz="2200" dirty="0"/>
              <a:t>time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altLang="zh-CN" sz="2200" dirty="0"/>
              <a:t>The</a:t>
            </a:r>
            <a:r>
              <a:rPr lang="zh-CN" altLang="en-US" sz="2200" dirty="0"/>
              <a:t> </a:t>
            </a:r>
            <a:r>
              <a:rPr lang="en-US" altLang="zh-CN" sz="2200" dirty="0"/>
              <a:t>number</a:t>
            </a:r>
            <a:r>
              <a:rPr lang="zh-CN" altLang="en-US" sz="2200" dirty="0"/>
              <a:t> </a:t>
            </a:r>
            <a:r>
              <a:rPr lang="en-US" altLang="zh-CN" sz="2200" dirty="0"/>
              <a:t>of</a:t>
            </a:r>
            <a:r>
              <a:rPr lang="zh-CN" altLang="en-US" sz="2200" dirty="0"/>
              <a:t> </a:t>
            </a:r>
            <a:r>
              <a:rPr lang="en-US" altLang="zh-CN" sz="2200" dirty="0"/>
              <a:t>such</a:t>
            </a:r>
            <a:r>
              <a:rPr lang="zh-CN" altLang="en-US" sz="2200" dirty="0"/>
              <a:t> </a:t>
            </a:r>
            <a:r>
              <a:rPr lang="en-US" altLang="zh-CN" sz="2200" dirty="0"/>
              <a:t>layers</a:t>
            </a:r>
            <a:r>
              <a:rPr lang="zh-CN" altLang="en-US" sz="2200" dirty="0"/>
              <a:t> </a:t>
            </a:r>
            <a:r>
              <a:rPr lang="en-US" altLang="zh-CN" sz="2200" dirty="0"/>
              <a:t>is</a:t>
            </a:r>
            <a:r>
              <a:rPr lang="zh-CN" altLang="en-US" sz="2200" dirty="0"/>
              <a:t> </a:t>
            </a:r>
            <a:r>
              <a:rPr lang="en-US" altLang="zh-CN" sz="2200" dirty="0"/>
              <a:t>called</a:t>
            </a:r>
            <a:r>
              <a:rPr lang="zh-CN" altLang="en-US" sz="2200" dirty="0"/>
              <a:t> </a:t>
            </a:r>
            <a:r>
              <a:rPr lang="en-US" altLang="zh-CN" sz="2200" dirty="0"/>
              <a:t>the</a:t>
            </a:r>
            <a:r>
              <a:rPr lang="zh-CN" altLang="en-US" sz="2200" dirty="0"/>
              <a:t> </a:t>
            </a:r>
            <a:r>
              <a:rPr lang="en-US" altLang="zh-CN" sz="2200" b="1" dirty="0"/>
              <a:t>depth</a:t>
            </a:r>
            <a:r>
              <a:rPr lang="zh-CN" altLang="en-US" sz="2200" b="1" dirty="0"/>
              <a:t> </a:t>
            </a:r>
            <a:r>
              <a:rPr lang="en-US" altLang="zh-CN" sz="2200" b="1" dirty="0"/>
              <a:t>of</a:t>
            </a:r>
            <a:r>
              <a:rPr lang="zh-CN" altLang="en-US" sz="2200" b="1" dirty="0"/>
              <a:t> </a:t>
            </a:r>
            <a:r>
              <a:rPr lang="en-US" altLang="zh-CN" sz="2200" b="1" dirty="0"/>
              <a:t>a</a:t>
            </a:r>
            <a:r>
              <a:rPr lang="zh-CN" altLang="en-US" sz="2200" b="1" dirty="0"/>
              <a:t> </a:t>
            </a:r>
            <a:r>
              <a:rPr lang="en-US" altLang="zh-CN" sz="2200" b="1" dirty="0"/>
              <a:t>circuit</a:t>
            </a:r>
            <a:endParaRPr lang="en-US" sz="2200" b="1" dirty="0"/>
          </a:p>
        </p:txBody>
      </p:sp>
    </p:spTree>
    <p:extLst>
      <p:ext uri="{BB962C8B-B14F-4D97-AF65-F5344CB8AC3E}">
        <p14:creationId xmlns:p14="http://schemas.microsoft.com/office/powerpoint/2010/main" val="3362977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circuits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23</a:t>
            </a:fld>
            <a:endParaRPr lang="en-US"/>
          </a:p>
        </p:txBody>
      </p:sp>
      <p:pic>
        <p:nvPicPr>
          <p:cNvPr id="5122" name="Picture 2" descr="Quantum advantage with shallow circuits | Institute for Quantum Computing">
            <a:extLst>
              <a:ext uri="{FF2B5EF4-FFF2-40B4-BE49-F238E27FC236}">
                <a16:creationId xmlns:a16="http://schemas.microsoft.com/office/drawing/2014/main" id="{298191E2-8B43-78C2-4B67-7E06E596B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82" y="1521270"/>
            <a:ext cx="11137809" cy="446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078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922269" y="2694379"/>
            <a:ext cx="10347462" cy="734621"/>
          </a:xfrm>
        </p:spPr>
        <p:txBody>
          <a:bodyPr>
            <a:normAutofit/>
          </a:bodyPr>
          <a:lstStyle/>
          <a:p>
            <a:pPr algn="ctr"/>
            <a:r>
              <a:rPr lang="en-US" altLang="zh-CN" sz="3500" dirty="0">
                <a:latin typeface="Comic Sans MS" panose="030F0902030302020204" pitchFamily="66" charset="0"/>
              </a:rPr>
              <a:t>Some important quantum gates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24</a:t>
            </a:fld>
            <a:endParaRPr lang="en-US"/>
          </a:p>
        </p:txBody>
      </p:sp>
    </p:spTree>
    <p:extLst>
      <p:ext uri="{BB962C8B-B14F-4D97-AF65-F5344CB8AC3E}">
        <p14:creationId xmlns:p14="http://schemas.microsoft.com/office/powerpoint/2010/main" val="1997708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NOT and The</a:t>
            </a:r>
            <a:r>
              <a:rPr lang="zh-CN" altLang="en-US" sz="3500" dirty="0">
                <a:latin typeface="Comic Sans MS" panose="030F0902030302020204" pitchFamily="66" charset="0"/>
              </a:rPr>
              <a:t> </a:t>
            </a:r>
            <a:r>
              <a:rPr lang="en-US" altLang="zh-CN" sz="3500" dirty="0">
                <a:latin typeface="Comic Sans MS" panose="030F0902030302020204" pitchFamily="66" charset="0"/>
              </a:rPr>
              <a:t>square</a:t>
            </a:r>
            <a:r>
              <a:rPr lang="zh-CN" altLang="en-US" sz="3500" dirty="0">
                <a:latin typeface="Comic Sans MS" panose="030F0902030302020204" pitchFamily="66" charset="0"/>
              </a:rPr>
              <a:t> </a:t>
            </a:r>
            <a:r>
              <a:rPr lang="en-US" altLang="zh-CN" sz="3500" dirty="0">
                <a:latin typeface="Comic Sans MS" panose="030F0902030302020204" pitchFamily="66" charset="0"/>
              </a:rPr>
              <a:t>root</a:t>
            </a:r>
            <a:r>
              <a:rPr lang="zh-CN" altLang="en-US" sz="3500" dirty="0">
                <a:latin typeface="Comic Sans MS" panose="030F0902030302020204" pitchFamily="66" charset="0"/>
              </a:rPr>
              <a:t> </a:t>
            </a:r>
            <a:r>
              <a:rPr lang="en-US" altLang="zh-CN" sz="3500" dirty="0">
                <a:latin typeface="Comic Sans MS" panose="030F0902030302020204" pitchFamily="66" charset="0"/>
              </a:rPr>
              <a:t>of</a:t>
            </a:r>
            <a:r>
              <a:rPr lang="zh-CN" altLang="en-US" sz="3500" dirty="0">
                <a:latin typeface="Comic Sans MS" panose="030F0902030302020204" pitchFamily="66" charset="0"/>
              </a:rPr>
              <a:t> </a:t>
            </a:r>
            <a:r>
              <a:rPr lang="en-US" altLang="zh-CN" sz="3500" dirty="0">
                <a:latin typeface="Comic Sans MS" panose="030F0902030302020204" pitchFamily="66" charset="0"/>
              </a:rPr>
              <a:t>NOT</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25</a:t>
            </a:fld>
            <a:endParaRPr lang="en-US"/>
          </a:p>
        </p:txBody>
      </p:sp>
      <p:pic>
        <p:nvPicPr>
          <p:cNvPr id="3" name="Picture 2">
            <a:extLst>
              <a:ext uri="{FF2B5EF4-FFF2-40B4-BE49-F238E27FC236}">
                <a16:creationId xmlns:a16="http://schemas.microsoft.com/office/drawing/2014/main" id="{67325332-993E-C8C9-A6B6-615BF0BEB224}"/>
              </a:ext>
            </a:extLst>
          </p:cNvPr>
          <p:cNvPicPr>
            <a:picLocks noChangeAspect="1"/>
          </p:cNvPicPr>
          <p:nvPr/>
        </p:nvPicPr>
        <p:blipFill>
          <a:blip r:embed="rId2"/>
          <a:stretch>
            <a:fillRect/>
          </a:stretch>
        </p:blipFill>
        <p:spPr>
          <a:xfrm>
            <a:off x="3008589" y="1498683"/>
            <a:ext cx="2335307" cy="1978524"/>
          </a:xfrm>
          <a:prstGeom prst="rect">
            <a:avLst/>
          </a:prstGeom>
        </p:spPr>
      </p:pic>
      <p:sp>
        <p:nvSpPr>
          <p:cNvPr id="4" name="TextBox 3">
            <a:extLst>
              <a:ext uri="{FF2B5EF4-FFF2-40B4-BE49-F238E27FC236}">
                <a16:creationId xmlns:a16="http://schemas.microsoft.com/office/drawing/2014/main" id="{A07E4E9E-1313-BA79-91A9-CBAB200616C8}"/>
              </a:ext>
            </a:extLst>
          </p:cNvPr>
          <p:cNvSpPr txBox="1"/>
          <p:nvPr/>
        </p:nvSpPr>
        <p:spPr>
          <a:xfrm>
            <a:off x="961901" y="1498683"/>
            <a:ext cx="1047979" cy="369332"/>
          </a:xfrm>
          <a:prstGeom prst="rect">
            <a:avLst/>
          </a:prstGeom>
          <a:noFill/>
        </p:spPr>
        <p:txBody>
          <a:bodyPr wrap="none" rtlCol="0">
            <a:spAutoFit/>
          </a:bodyPr>
          <a:lstStyle/>
          <a:p>
            <a:r>
              <a:rPr lang="en-US" altLang="zh-CN" dirty="0"/>
              <a:t>NOT</a:t>
            </a:r>
            <a:r>
              <a:rPr lang="zh-CN" altLang="en-US" dirty="0"/>
              <a:t> </a:t>
            </a:r>
            <a:r>
              <a:rPr lang="en-US" altLang="zh-CN" dirty="0"/>
              <a:t>gate</a:t>
            </a:r>
            <a:endParaRPr lang="en-US" dirty="0"/>
          </a:p>
        </p:txBody>
      </p:sp>
      <p:pic>
        <p:nvPicPr>
          <p:cNvPr id="6" name="Picture 5">
            <a:extLst>
              <a:ext uri="{FF2B5EF4-FFF2-40B4-BE49-F238E27FC236}">
                <a16:creationId xmlns:a16="http://schemas.microsoft.com/office/drawing/2014/main" id="{50D96098-383C-67AC-EE10-C6992C881127}"/>
              </a:ext>
            </a:extLst>
          </p:cNvPr>
          <p:cNvPicPr>
            <a:picLocks noChangeAspect="1"/>
          </p:cNvPicPr>
          <p:nvPr/>
        </p:nvPicPr>
        <p:blipFill>
          <a:blip r:embed="rId3"/>
          <a:stretch>
            <a:fillRect/>
          </a:stretch>
        </p:blipFill>
        <p:spPr>
          <a:xfrm>
            <a:off x="7722418" y="1683349"/>
            <a:ext cx="1053447" cy="1107936"/>
          </a:xfrm>
          <a:prstGeom prst="rect">
            <a:avLst/>
          </a:prstGeom>
        </p:spPr>
      </p:pic>
      <p:pic>
        <p:nvPicPr>
          <p:cNvPr id="7" name="Picture 6">
            <a:extLst>
              <a:ext uri="{FF2B5EF4-FFF2-40B4-BE49-F238E27FC236}">
                <a16:creationId xmlns:a16="http://schemas.microsoft.com/office/drawing/2014/main" id="{4609474C-70E5-E45D-BFCB-685F16EA7C07}"/>
              </a:ext>
            </a:extLst>
          </p:cNvPr>
          <p:cNvPicPr>
            <a:picLocks noChangeAspect="1"/>
          </p:cNvPicPr>
          <p:nvPr/>
        </p:nvPicPr>
        <p:blipFill>
          <a:blip r:embed="rId4"/>
          <a:stretch>
            <a:fillRect/>
          </a:stretch>
        </p:blipFill>
        <p:spPr>
          <a:xfrm>
            <a:off x="3191832" y="4410229"/>
            <a:ext cx="5461070" cy="1064048"/>
          </a:xfrm>
          <a:prstGeom prst="rect">
            <a:avLst/>
          </a:prstGeom>
        </p:spPr>
      </p:pic>
      <p:sp>
        <p:nvSpPr>
          <p:cNvPr id="8" name="TextBox 7">
            <a:extLst>
              <a:ext uri="{FF2B5EF4-FFF2-40B4-BE49-F238E27FC236}">
                <a16:creationId xmlns:a16="http://schemas.microsoft.com/office/drawing/2014/main" id="{CEC31B3F-CAA5-C78A-B3D1-FAFD49D715D1}"/>
              </a:ext>
            </a:extLst>
          </p:cNvPr>
          <p:cNvSpPr txBox="1"/>
          <p:nvPr/>
        </p:nvSpPr>
        <p:spPr>
          <a:xfrm>
            <a:off x="7053943" y="2118613"/>
            <a:ext cx="760336" cy="369332"/>
          </a:xfrm>
          <a:prstGeom prst="rect">
            <a:avLst/>
          </a:prstGeom>
          <a:noFill/>
        </p:spPr>
        <p:txBody>
          <a:bodyPr wrap="none" rtlCol="0">
            <a:spAutoFit/>
          </a:bodyPr>
          <a:lstStyle/>
          <a:p>
            <a:r>
              <a:rPr lang="en-US" altLang="zh-CN" dirty="0"/>
              <a:t>NOT</a:t>
            </a:r>
            <a:r>
              <a:rPr lang="zh-CN" altLang="en-US" dirty="0"/>
              <a:t> </a:t>
            </a:r>
            <a:r>
              <a:rPr lang="en-US" altLang="zh-CN" dirty="0"/>
              <a:t>=</a:t>
            </a:r>
            <a:endParaRPr lang="en-US" dirty="0"/>
          </a:p>
        </p:txBody>
      </p:sp>
    </p:spTree>
    <p:extLst>
      <p:ext uri="{BB962C8B-B14F-4D97-AF65-F5344CB8AC3E}">
        <p14:creationId xmlns:p14="http://schemas.microsoft.com/office/powerpoint/2010/main" val="404931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The</a:t>
            </a:r>
            <a:r>
              <a:rPr lang="zh-CN" altLang="en-US" sz="3500" dirty="0">
                <a:latin typeface="Comic Sans MS" panose="030F0902030302020204" pitchFamily="66" charset="0"/>
              </a:rPr>
              <a:t> </a:t>
            </a:r>
            <a:r>
              <a:rPr lang="en-US" altLang="zh-CN" sz="3500" dirty="0">
                <a:latin typeface="Comic Sans MS" panose="030F0902030302020204" pitchFamily="66" charset="0"/>
              </a:rPr>
              <a:t>square</a:t>
            </a:r>
            <a:r>
              <a:rPr lang="zh-CN" altLang="en-US" sz="3500" dirty="0">
                <a:latin typeface="Comic Sans MS" panose="030F0902030302020204" pitchFamily="66" charset="0"/>
              </a:rPr>
              <a:t> </a:t>
            </a:r>
            <a:r>
              <a:rPr lang="en-US" altLang="zh-CN" sz="3500" dirty="0">
                <a:latin typeface="Comic Sans MS" panose="030F0902030302020204" pitchFamily="66" charset="0"/>
              </a:rPr>
              <a:t>root</a:t>
            </a:r>
            <a:r>
              <a:rPr lang="zh-CN" altLang="en-US" sz="3500" dirty="0">
                <a:latin typeface="Comic Sans MS" panose="030F0902030302020204" pitchFamily="66" charset="0"/>
              </a:rPr>
              <a:t> </a:t>
            </a:r>
            <a:r>
              <a:rPr lang="en-US" altLang="zh-CN" sz="3500" dirty="0">
                <a:latin typeface="Comic Sans MS" panose="030F0902030302020204" pitchFamily="66" charset="0"/>
              </a:rPr>
              <a:t>of</a:t>
            </a:r>
            <a:r>
              <a:rPr lang="zh-CN" altLang="en-US" sz="3500" dirty="0">
                <a:latin typeface="Comic Sans MS" panose="030F0902030302020204" pitchFamily="66" charset="0"/>
              </a:rPr>
              <a:t> </a:t>
            </a:r>
            <a:r>
              <a:rPr lang="en-US" altLang="zh-CN" sz="3500" dirty="0">
                <a:latin typeface="Comic Sans MS" panose="030F0902030302020204" pitchFamily="66" charset="0"/>
              </a:rPr>
              <a:t>NOT</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26</a:t>
            </a:fld>
            <a:endParaRPr lang="en-US"/>
          </a:p>
        </p:txBody>
      </p:sp>
      <p:pic>
        <p:nvPicPr>
          <p:cNvPr id="3" name="Picture 2">
            <a:extLst>
              <a:ext uri="{FF2B5EF4-FFF2-40B4-BE49-F238E27FC236}">
                <a16:creationId xmlns:a16="http://schemas.microsoft.com/office/drawing/2014/main" id="{5C07D260-9DFF-E03E-E69A-B93646325202}"/>
              </a:ext>
            </a:extLst>
          </p:cNvPr>
          <p:cNvPicPr>
            <a:picLocks noChangeAspect="1"/>
          </p:cNvPicPr>
          <p:nvPr/>
        </p:nvPicPr>
        <p:blipFill>
          <a:blip r:embed="rId2"/>
          <a:stretch>
            <a:fillRect/>
          </a:stretch>
        </p:blipFill>
        <p:spPr>
          <a:xfrm>
            <a:off x="2665263" y="1242486"/>
            <a:ext cx="6309655" cy="1284266"/>
          </a:xfrm>
          <a:prstGeom prst="rect">
            <a:avLst/>
          </a:prstGeom>
        </p:spPr>
      </p:pic>
      <p:sp>
        <p:nvSpPr>
          <p:cNvPr id="4" name="TextBox 3">
            <a:extLst>
              <a:ext uri="{FF2B5EF4-FFF2-40B4-BE49-F238E27FC236}">
                <a16:creationId xmlns:a16="http://schemas.microsoft.com/office/drawing/2014/main" id="{EE304D90-BB64-CED1-39D1-33AF4685E745}"/>
              </a:ext>
            </a:extLst>
          </p:cNvPr>
          <p:cNvSpPr txBox="1"/>
          <p:nvPr/>
        </p:nvSpPr>
        <p:spPr>
          <a:xfrm>
            <a:off x="1080655" y="1353787"/>
            <a:ext cx="747320" cy="369332"/>
          </a:xfrm>
          <a:prstGeom prst="rect">
            <a:avLst/>
          </a:prstGeom>
          <a:noFill/>
        </p:spPr>
        <p:txBody>
          <a:bodyPr wrap="none" rtlCol="0">
            <a:spAutoFit/>
          </a:bodyPr>
          <a:lstStyle/>
          <a:p>
            <a:r>
              <a:rPr lang="en-US" altLang="zh-CN" dirty="0"/>
              <a:t>Check</a:t>
            </a:r>
            <a:endParaRPr lang="en-US" dirty="0"/>
          </a:p>
        </p:txBody>
      </p:sp>
      <p:pic>
        <p:nvPicPr>
          <p:cNvPr id="6146" name="Picture 2" descr="A computation that, when repeated, gives exactly \texttt{NOT}. An unlabelled line means that it has probability 1, and the lack of a line corresponds to having probability 0.">
            <a:extLst>
              <a:ext uri="{FF2B5EF4-FFF2-40B4-BE49-F238E27FC236}">
                <a16:creationId xmlns:a16="http://schemas.microsoft.com/office/drawing/2014/main" id="{9C35A911-98EA-DECD-7E11-0CDF96800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880" y="3007792"/>
            <a:ext cx="7216239" cy="19562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7FCB4EB-D350-C5AC-9456-312009487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077" y="5238022"/>
            <a:ext cx="7216240" cy="81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021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Phase</a:t>
            </a:r>
            <a:r>
              <a:rPr lang="zh-CN" altLang="en-US" sz="3500" dirty="0">
                <a:latin typeface="Comic Sans MS" panose="030F0902030302020204" pitchFamily="66" charset="0"/>
              </a:rPr>
              <a:t> </a:t>
            </a:r>
            <a:r>
              <a:rPr lang="en-US" altLang="zh-CN" sz="3500" dirty="0">
                <a:latin typeface="Comic Sans MS" panose="030F0902030302020204" pitchFamily="66" charset="0"/>
              </a:rPr>
              <a:t>gates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27</a:t>
            </a:fld>
            <a:endParaRPr lang="en-US"/>
          </a:p>
        </p:txBody>
      </p:sp>
      <p:pic>
        <p:nvPicPr>
          <p:cNvPr id="3" name="Picture 2">
            <a:extLst>
              <a:ext uri="{FF2B5EF4-FFF2-40B4-BE49-F238E27FC236}">
                <a16:creationId xmlns:a16="http://schemas.microsoft.com/office/drawing/2014/main" id="{8BF34F80-B60F-DBD8-7902-8E3008CB11C1}"/>
              </a:ext>
            </a:extLst>
          </p:cNvPr>
          <p:cNvPicPr>
            <a:picLocks noChangeAspect="1"/>
          </p:cNvPicPr>
          <p:nvPr/>
        </p:nvPicPr>
        <p:blipFill>
          <a:blip r:embed="rId2"/>
          <a:stretch>
            <a:fillRect/>
          </a:stretch>
        </p:blipFill>
        <p:spPr>
          <a:xfrm>
            <a:off x="850022" y="3622261"/>
            <a:ext cx="6692900" cy="2311400"/>
          </a:xfrm>
          <a:prstGeom prst="rect">
            <a:avLst/>
          </a:prstGeom>
        </p:spPr>
      </p:pic>
      <p:pic>
        <p:nvPicPr>
          <p:cNvPr id="6" name="Picture 5">
            <a:extLst>
              <a:ext uri="{FF2B5EF4-FFF2-40B4-BE49-F238E27FC236}">
                <a16:creationId xmlns:a16="http://schemas.microsoft.com/office/drawing/2014/main" id="{8BC0E197-C6D3-D9D0-5CD3-2A489FAE46A2}"/>
              </a:ext>
            </a:extLst>
          </p:cNvPr>
          <p:cNvPicPr>
            <a:picLocks noChangeAspect="1"/>
          </p:cNvPicPr>
          <p:nvPr/>
        </p:nvPicPr>
        <p:blipFill>
          <a:blip r:embed="rId3"/>
          <a:stretch>
            <a:fillRect/>
          </a:stretch>
        </p:blipFill>
        <p:spPr>
          <a:xfrm>
            <a:off x="3022683" y="1463017"/>
            <a:ext cx="1612900" cy="850900"/>
          </a:xfrm>
          <a:prstGeom prst="rect">
            <a:avLst/>
          </a:prstGeom>
        </p:spPr>
      </p:pic>
      <p:pic>
        <p:nvPicPr>
          <p:cNvPr id="7" name="Picture 6">
            <a:extLst>
              <a:ext uri="{FF2B5EF4-FFF2-40B4-BE49-F238E27FC236}">
                <a16:creationId xmlns:a16="http://schemas.microsoft.com/office/drawing/2014/main" id="{C7386C1B-152A-C4C1-D8AC-516067C9EF67}"/>
              </a:ext>
            </a:extLst>
          </p:cNvPr>
          <p:cNvPicPr>
            <a:picLocks noChangeAspect="1"/>
          </p:cNvPicPr>
          <p:nvPr/>
        </p:nvPicPr>
        <p:blipFill>
          <a:blip r:embed="rId4"/>
          <a:stretch>
            <a:fillRect/>
          </a:stretch>
        </p:blipFill>
        <p:spPr>
          <a:xfrm>
            <a:off x="6091559" y="1475717"/>
            <a:ext cx="1955800" cy="825500"/>
          </a:xfrm>
          <a:prstGeom prst="rect">
            <a:avLst/>
          </a:prstGeom>
        </p:spPr>
      </p:pic>
      <p:sp>
        <p:nvSpPr>
          <p:cNvPr id="8" name="TextBox 7">
            <a:extLst>
              <a:ext uri="{FF2B5EF4-FFF2-40B4-BE49-F238E27FC236}">
                <a16:creationId xmlns:a16="http://schemas.microsoft.com/office/drawing/2014/main" id="{935E869D-C5BC-2773-D7EE-FFB84434179C}"/>
              </a:ext>
            </a:extLst>
          </p:cNvPr>
          <p:cNvSpPr txBox="1"/>
          <p:nvPr/>
        </p:nvSpPr>
        <p:spPr>
          <a:xfrm>
            <a:off x="5170249" y="1691101"/>
            <a:ext cx="386644" cy="369332"/>
          </a:xfrm>
          <a:prstGeom prst="rect">
            <a:avLst/>
          </a:prstGeom>
          <a:noFill/>
        </p:spPr>
        <p:txBody>
          <a:bodyPr wrap="none" rtlCol="0">
            <a:spAutoFit/>
          </a:bodyPr>
          <a:lstStyle/>
          <a:p>
            <a:r>
              <a:rPr lang="en-US" altLang="zh-CN" dirty="0"/>
              <a:t>or</a:t>
            </a:r>
            <a:endParaRPr lang="en-US" dirty="0"/>
          </a:p>
        </p:txBody>
      </p:sp>
      <p:sp>
        <p:nvSpPr>
          <p:cNvPr id="9" name="TextBox 8">
            <a:extLst>
              <a:ext uri="{FF2B5EF4-FFF2-40B4-BE49-F238E27FC236}">
                <a16:creationId xmlns:a16="http://schemas.microsoft.com/office/drawing/2014/main" id="{38E1C4FB-E638-85B2-708D-CDFCC7A521F8}"/>
              </a:ext>
            </a:extLst>
          </p:cNvPr>
          <p:cNvSpPr txBox="1"/>
          <p:nvPr/>
        </p:nvSpPr>
        <p:spPr>
          <a:xfrm>
            <a:off x="8582025" y="1691101"/>
            <a:ext cx="2771784" cy="369332"/>
          </a:xfrm>
          <a:prstGeom prst="rect">
            <a:avLst/>
          </a:prstGeom>
          <a:noFill/>
        </p:spPr>
        <p:txBody>
          <a:bodyPr wrap="none" rtlCol="0">
            <a:spAutoFit/>
          </a:bodyPr>
          <a:lstStyle/>
          <a:p>
            <a:r>
              <a:rPr lang="en-US" altLang="zh-CN" dirty="0"/>
              <a:t>Global</a:t>
            </a:r>
            <a:r>
              <a:rPr lang="zh-CN" altLang="en-US" dirty="0"/>
              <a:t> </a:t>
            </a:r>
            <a:r>
              <a:rPr lang="en-US" altLang="zh-CN" dirty="0"/>
              <a:t>phase</a:t>
            </a:r>
            <a:r>
              <a:rPr lang="zh-CN" altLang="en-US" dirty="0"/>
              <a:t> </a:t>
            </a:r>
            <a:r>
              <a:rPr lang="en-US" altLang="zh-CN" dirty="0"/>
              <a:t>not</a:t>
            </a:r>
            <a:r>
              <a:rPr lang="zh-CN" altLang="en-US" dirty="0"/>
              <a:t> </a:t>
            </a:r>
            <a:r>
              <a:rPr lang="en-US" altLang="zh-CN" dirty="0"/>
              <a:t>important</a:t>
            </a:r>
            <a:endParaRPr lang="en-US" dirty="0"/>
          </a:p>
        </p:txBody>
      </p:sp>
      <p:sp>
        <p:nvSpPr>
          <p:cNvPr id="10" name="TextBox 9">
            <a:extLst>
              <a:ext uri="{FF2B5EF4-FFF2-40B4-BE49-F238E27FC236}">
                <a16:creationId xmlns:a16="http://schemas.microsoft.com/office/drawing/2014/main" id="{A627E3CB-1F96-AFF8-C0ED-9ABE638D0FB9}"/>
              </a:ext>
            </a:extLst>
          </p:cNvPr>
          <p:cNvSpPr txBox="1"/>
          <p:nvPr/>
        </p:nvSpPr>
        <p:spPr>
          <a:xfrm>
            <a:off x="683475" y="2777073"/>
            <a:ext cx="5408084" cy="369332"/>
          </a:xfrm>
          <a:prstGeom prst="rect">
            <a:avLst/>
          </a:prstGeom>
          <a:noFill/>
        </p:spPr>
        <p:txBody>
          <a:bodyPr wrap="none" rtlCol="0">
            <a:spAutoFit/>
          </a:bodyPr>
          <a:lstStyle/>
          <a:p>
            <a:r>
              <a:rPr lang="en-US" altLang="zh-CN" dirty="0"/>
              <a:t>More</a:t>
            </a:r>
            <a:r>
              <a:rPr lang="zh-CN" altLang="en-US" dirty="0"/>
              <a:t> </a:t>
            </a:r>
            <a:r>
              <a:rPr lang="en-US" altLang="zh-CN" dirty="0"/>
              <a:t>specifically,</a:t>
            </a:r>
            <a:r>
              <a:rPr lang="zh-CN" altLang="en-US" dirty="0"/>
              <a:t> </a:t>
            </a:r>
            <a:r>
              <a:rPr lang="en-US" altLang="zh-CN" dirty="0"/>
              <a:t>we</a:t>
            </a:r>
            <a:r>
              <a:rPr lang="zh-CN" altLang="en-US" dirty="0"/>
              <a:t> </a:t>
            </a:r>
            <a:r>
              <a:rPr lang="en-US" altLang="zh-CN" dirty="0"/>
              <a:t>may</a:t>
            </a:r>
            <a:r>
              <a:rPr lang="zh-CN" altLang="en-US" dirty="0"/>
              <a:t> </a:t>
            </a:r>
            <a:r>
              <a:rPr lang="en-US" altLang="zh-CN" dirty="0"/>
              <a:t>use</a:t>
            </a:r>
            <a:r>
              <a:rPr lang="zh-CN" altLang="en-US" dirty="0"/>
              <a:t> </a:t>
            </a:r>
            <a:r>
              <a:rPr lang="en-US" altLang="zh-CN" dirty="0"/>
              <a:t>the</a:t>
            </a:r>
            <a:r>
              <a:rPr lang="zh-CN" altLang="en-US" dirty="0"/>
              <a:t> </a:t>
            </a:r>
            <a:r>
              <a:rPr lang="en-US" altLang="zh-CN" dirty="0"/>
              <a:t>following</a:t>
            </a:r>
            <a:r>
              <a:rPr lang="zh-CN" altLang="en-US" dirty="0"/>
              <a:t> </a:t>
            </a:r>
            <a:r>
              <a:rPr lang="en-US" altLang="zh-CN" dirty="0"/>
              <a:t>phase</a:t>
            </a:r>
            <a:r>
              <a:rPr lang="zh-CN" altLang="en-US" dirty="0"/>
              <a:t> </a:t>
            </a:r>
            <a:r>
              <a:rPr lang="en-US" altLang="zh-CN" dirty="0"/>
              <a:t>gates</a:t>
            </a:r>
            <a:endParaRPr lang="en-US" dirty="0"/>
          </a:p>
        </p:txBody>
      </p:sp>
      <p:sp>
        <p:nvSpPr>
          <p:cNvPr id="11" name="TextBox 10">
            <a:extLst>
              <a:ext uri="{FF2B5EF4-FFF2-40B4-BE49-F238E27FC236}">
                <a16:creationId xmlns:a16="http://schemas.microsoft.com/office/drawing/2014/main" id="{0716C989-2468-9803-5B3E-B8564CD53676}"/>
              </a:ext>
            </a:extLst>
          </p:cNvPr>
          <p:cNvSpPr txBox="1"/>
          <p:nvPr/>
        </p:nvSpPr>
        <p:spPr>
          <a:xfrm>
            <a:off x="7825838" y="3855422"/>
            <a:ext cx="3777637" cy="369332"/>
          </a:xfrm>
          <a:prstGeom prst="rect">
            <a:avLst/>
          </a:prstGeom>
          <a:noFill/>
        </p:spPr>
        <p:txBody>
          <a:bodyPr wrap="none" rtlCol="0">
            <a:spAutoFit/>
          </a:bodyPr>
          <a:lstStyle/>
          <a:p>
            <a:r>
              <a:rPr lang="en-US" altLang="zh-CN" dirty="0"/>
              <a:t>Sometimes</a:t>
            </a:r>
            <a:r>
              <a:rPr lang="zh-CN" altLang="en-US" dirty="0"/>
              <a:t> </a:t>
            </a:r>
            <a:r>
              <a:rPr lang="en-US" altLang="zh-CN" dirty="0"/>
              <a:t>it</a:t>
            </a:r>
            <a:r>
              <a:rPr lang="zh-CN" altLang="en-US" dirty="0"/>
              <a:t> </a:t>
            </a:r>
            <a:r>
              <a:rPr lang="en-US" altLang="zh-CN" dirty="0"/>
              <a:t>is</a:t>
            </a:r>
            <a:r>
              <a:rPr lang="zh-CN" altLang="en-US" dirty="0"/>
              <a:t> </a:t>
            </a:r>
            <a:r>
              <a:rPr lang="en-US" altLang="zh-CN" dirty="0"/>
              <a:t>also</a:t>
            </a:r>
            <a:r>
              <a:rPr lang="zh-CN" altLang="en-US" dirty="0"/>
              <a:t> </a:t>
            </a:r>
            <a:r>
              <a:rPr lang="en-US" altLang="zh-CN" dirty="0"/>
              <a:t>called</a:t>
            </a:r>
            <a:r>
              <a:rPr lang="zh-CN" altLang="en-US" dirty="0"/>
              <a:t> </a:t>
            </a:r>
            <a:r>
              <a:rPr lang="en-US" altLang="zh-CN" dirty="0"/>
              <a:t>Pauli-Z</a:t>
            </a:r>
            <a:r>
              <a:rPr lang="zh-CN" altLang="en-US" dirty="0"/>
              <a:t> </a:t>
            </a:r>
            <a:r>
              <a:rPr lang="en-US" altLang="zh-CN" dirty="0"/>
              <a:t>gate</a:t>
            </a:r>
            <a:endParaRPr lang="en-US" dirty="0"/>
          </a:p>
        </p:txBody>
      </p:sp>
    </p:spTree>
    <p:extLst>
      <p:ext uri="{BB962C8B-B14F-4D97-AF65-F5344CB8AC3E}">
        <p14:creationId xmlns:p14="http://schemas.microsoft.com/office/powerpoint/2010/main" val="402628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Pauli</a:t>
            </a:r>
            <a:r>
              <a:rPr lang="zh-CN" altLang="en-US" sz="3500" dirty="0">
                <a:latin typeface="Comic Sans MS" panose="030F0902030302020204" pitchFamily="66" charset="0"/>
              </a:rPr>
              <a:t> </a:t>
            </a:r>
            <a:r>
              <a:rPr lang="en-US" altLang="zh-CN" sz="3500" dirty="0">
                <a:latin typeface="Comic Sans MS" panose="030F0902030302020204" pitchFamily="66" charset="0"/>
              </a:rPr>
              <a:t>operators/gates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28</a:t>
            </a:fld>
            <a:endParaRPr lang="en-US"/>
          </a:p>
        </p:txBody>
      </p:sp>
      <p:pic>
        <p:nvPicPr>
          <p:cNvPr id="3" name="Picture 2">
            <a:extLst>
              <a:ext uri="{FF2B5EF4-FFF2-40B4-BE49-F238E27FC236}">
                <a16:creationId xmlns:a16="http://schemas.microsoft.com/office/drawing/2014/main" id="{A9DF490D-499F-C42E-F8DD-BF34401411CF}"/>
              </a:ext>
            </a:extLst>
          </p:cNvPr>
          <p:cNvPicPr>
            <a:picLocks noChangeAspect="1"/>
          </p:cNvPicPr>
          <p:nvPr/>
        </p:nvPicPr>
        <p:blipFill>
          <a:blip r:embed="rId2"/>
          <a:stretch>
            <a:fillRect/>
          </a:stretch>
        </p:blipFill>
        <p:spPr>
          <a:xfrm>
            <a:off x="947800" y="2476500"/>
            <a:ext cx="6591300" cy="2959100"/>
          </a:xfrm>
          <a:prstGeom prst="rect">
            <a:avLst/>
          </a:prstGeom>
        </p:spPr>
      </p:pic>
      <p:pic>
        <p:nvPicPr>
          <p:cNvPr id="4" name="Picture 3">
            <a:extLst>
              <a:ext uri="{FF2B5EF4-FFF2-40B4-BE49-F238E27FC236}">
                <a16:creationId xmlns:a16="http://schemas.microsoft.com/office/drawing/2014/main" id="{7765FAAF-EB96-8430-9669-0045D902A6E6}"/>
              </a:ext>
            </a:extLst>
          </p:cNvPr>
          <p:cNvPicPr>
            <a:picLocks noChangeAspect="1"/>
          </p:cNvPicPr>
          <p:nvPr/>
        </p:nvPicPr>
        <p:blipFill>
          <a:blip r:embed="rId3"/>
          <a:stretch>
            <a:fillRect/>
          </a:stretch>
        </p:blipFill>
        <p:spPr>
          <a:xfrm>
            <a:off x="3249000" y="1261731"/>
            <a:ext cx="5210020" cy="460191"/>
          </a:xfrm>
          <a:prstGeom prst="rect">
            <a:avLst/>
          </a:prstGeom>
        </p:spPr>
      </p:pic>
      <p:pic>
        <p:nvPicPr>
          <p:cNvPr id="7" name="Picture 6">
            <a:extLst>
              <a:ext uri="{FF2B5EF4-FFF2-40B4-BE49-F238E27FC236}">
                <a16:creationId xmlns:a16="http://schemas.microsoft.com/office/drawing/2014/main" id="{F4C26C9D-3630-1BBC-8441-54995C3CF1CC}"/>
              </a:ext>
            </a:extLst>
          </p:cNvPr>
          <p:cNvPicPr>
            <a:picLocks noChangeAspect="1"/>
          </p:cNvPicPr>
          <p:nvPr/>
        </p:nvPicPr>
        <p:blipFill>
          <a:blip r:embed="rId4"/>
          <a:stretch>
            <a:fillRect/>
          </a:stretch>
        </p:blipFill>
        <p:spPr>
          <a:xfrm>
            <a:off x="8626613" y="2653069"/>
            <a:ext cx="1498600" cy="1054100"/>
          </a:xfrm>
          <a:prstGeom prst="rect">
            <a:avLst/>
          </a:prstGeom>
        </p:spPr>
      </p:pic>
      <p:sp>
        <p:nvSpPr>
          <p:cNvPr id="8" name="TextBox 7">
            <a:extLst>
              <a:ext uri="{FF2B5EF4-FFF2-40B4-BE49-F238E27FC236}">
                <a16:creationId xmlns:a16="http://schemas.microsoft.com/office/drawing/2014/main" id="{B3978323-85FE-06D1-93B9-5D9B87B09FE0}"/>
              </a:ext>
            </a:extLst>
          </p:cNvPr>
          <p:cNvSpPr txBox="1"/>
          <p:nvPr/>
        </p:nvSpPr>
        <p:spPr>
          <a:xfrm>
            <a:off x="8246982" y="2153413"/>
            <a:ext cx="2257862" cy="369332"/>
          </a:xfrm>
          <a:prstGeom prst="rect">
            <a:avLst/>
          </a:prstGeom>
          <a:noFill/>
        </p:spPr>
        <p:txBody>
          <a:bodyPr wrap="none" rtlCol="0">
            <a:spAutoFit/>
          </a:bodyPr>
          <a:lstStyle/>
          <a:p>
            <a:r>
              <a:rPr lang="en-US" altLang="zh-CN" dirty="0"/>
              <a:t>They</a:t>
            </a:r>
            <a:r>
              <a:rPr lang="zh-CN" altLang="en-US" dirty="0"/>
              <a:t> </a:t>
            </a:r>
            <a:r>
              <a:rPr lang="en-US" altLang="zh-CN" dirty="0"/>
              <a:t>do</a:t>
            </a:r>
            <a:r>
              <a:rPr lang="zh-CN" altLang="en-US" dirty="0"/>
              <a:t> </a:t>
            </a:r>
            <a:r>
              <a:rPr lang="en-US" altLang="zh-CN" dirty="0"/>
              <a:t>not</a:t>
            </a:r>
            <a:r>
              <a:rPr lang="zh-CN" altLang="en-US" dirty="0"/>
              <a:t> </a:t>
            </a:r>
            <a:r>
              <a:rPr lang="en-US" altLang="zh-CN" dirty="0"/>
              <a:t>commute</a:t>
            </a:r>
            <a:endParaRPr lang="en-US" dirty="0"/>
          </a:p>
        </p:txBody>
      </p:sp>
      <p:pic>
        <p:nvPicPr>
          <p:cNvPr id="10" name="Picture 9">
            <a:extLst>
              <a:ext uri="{FF2B5EF4-FFF2-40B4-BE49-F238E27FC236}">
                <a16:creationId xmlns:a16="http://schemas.microsoft.com/office/drawing/2014/main" id="{68826E88-39B6-D094-59F9-DE0BA82F9BBB}"/>
              </a:ext>
            </a:extLst>
          </p:cNvPr>
          <p:cNvPicPr>
            <a:picLocks noChangeAspect="1"/>
          </p:cNvPicPr>
          <p:nvPr/>
        </p:nvPicPr>
        <p:blipFill>
          <a:blip r:embed="rId5"/>
          <a:stretch>
            <a:fillRect/>
          </a:stretch>
        </p:blipFill>
        <p:spPr>
          <a:xfrm>
            <a:off x="8931413" y="4756599"/>
            <a:ext cx="889000" cy="317500"/>
          </a:xfrm>
          <a:prstGeom prst="rect">
            <a:avLst/>
          </a:prstGeom>
        </p:spPr>
      </p:pic>
      <p:sp>
        <p:nvSpPr>
          <p:cNvPr id="11" name="TextBox 10">
            <a:extLst>
              <a:ext uri="{FF2B5EF4-FFF2-40B4-BE49-F238E27FC236}">
                <a16:creationId xmlns:a16="http://schemas.microsoft.com/office/drawing/2014/main" id="{09A1EA78-3BD0-D781-DF8C-447E4BDC43DB}"/>
              </a:ext>
            </a:extLst>
          </p:cNvPr>
          <p:cNvSpPr txBox="1"/>
          <p:nvPr/>
        </p:nvSpPr>
        <p:spPr>
          <a:xfrm>
            <a:off x="8419605" y="4203865"/>
            <a:ext cx="1711431" cy="369332"/>
          </a:xfrm>
          <a:prstGeom prst="rect">
            <a:avLst/>
          </a:prstGeom>
          <a:noFill/>
        </p:spPr>
        <p:txBody>
          <a:bodyPr wrap="none" rtlCol="0">
            <a:spAutoFit/>
          </a:bodyPr>
          <a:lstStyle/>
          <a:p>
            <a:r>
              <a:rPr lang="en-US" altLang="zh-CN" dirty="0"/>
              <a:t>They</a:t>
            </a:r>
            <a:r>
              <a:rPr lang="zh-CN" altLang="en-US" dirty="0"/>
              <a:t> </a:t>
            </a:r>
            <a:r>
              <a:rPr lang="en-US" altLang="zh-CN" dirty="0"/>
              <a:t>are</a:t>
            </a:r>
            <a:r>
              <a:rPr lang="zh-CN" altLang="en-US" dirty="0"/>
              <a:t> </a:t>
            </a:r>
            <a:r>
              <a:rPr lang="en-US" altLang="zh-CN" dirty="0"/>
              <a:t>related</a:t>
            </a:r>
            <a:endParaRPr lang="en-US" dirty="0"/>
          </a:p>
        </p:txBody>
      </p:sp>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CC9626E6-E5FC-F1F4-1704-7ACA9A98AC9F}"/>
                  </a:ext>
                </a:extLst>
              </p14:cNvPr>
              <p14:cNvContentPartPr/>
              <p14:nvPr/>
            </p14:nvContentPartPr>
            <p14:xfrm>
              <a:off x="1068256" y="3454471"/>
              <a:ext cx="1028880" cy="419400"/>
            </p14:xfrm>
          </p:contentPart>
        </mc:Choice>
        <mc:Fallback xmlns="">
          <p:pic>
            <p:nvPicPr>
              <p:cNvPr id="12" name="Ink 11">
                <a:extLst>
                  <a:ext uri="{FF2B5EF4-FFF2-40B4-BE49-F238E27FC236}">
                    <a16:creationId xmlns:a16="http://schemas.microsoft.com/office/drawing/2014/main" id="{CC9626E6-E5FC-F1F4-1704-7ACA9A98AC9F}"/>
                  </a:ext>
                </a:extLst>
              </p:cNvPr>
              <p:cNvPicPr/>
              <p:nvPr/>
            </p:nvPicPr>
            <p:blipFill>
              <a:blip r:embed="rId7"/>
              <a:stretch>
                <a:fillRect/>
              </a:stretch>
            </p:blipFill>
            <p:spPr>
              <a:xfrm>
                <a:off x="1050256" y="3436831"/>
                <a:ext cx="106452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8236EBA2-0003-4B70-0996-B5B0200669ED}"/>
                  </a:ext>
                </a:extLst>
              </p14:cNvPr>
              <p14:cNvContentPartPr/>
              <p14:nvPr/>
            </p14:nvContentPartPr>
            <p14:xfrm>
              <a:off x="1158256" y="4745791"/>
              <a:ext cx="1258200" cy="494640"/>
            </p14:xfrm>
          </p:contentPart>
        </mc:Choice>
        <mc:Fallback xmlns="">
          <p:pic>
            <p:nvPicPr>
              <p:cNvPr id="13" name="Ink 12">
                <a:extLst>
                  <a:ext uri="{FF2B5EF4-FFF2-40B4-BE49-F238E27FC236}">
                    <a16:creationId xmlns:a16="http://schemas.microsoft.com/office/drawing/2014/main" id="{8236EBA2-0003-4B70-0996-B5B0200669ED}"/>
                  </a:ext>
                </a:extLst>
              </p:cNvPr>
              <p:cNvPicPr/>
              <p:nvPr/>
            </p:nvPicPr>
            <p:blipFill>
              <a:blip r:embed="rId9"/>
              <a:stretch>
                <a:fillRect/>
              </a:stretch>
            </p:blipFill>
            <p:spPr>
              <a:xfrm>
                <a:off x="1140256" y="4728151"/>
                <a:ext cx="1293840" cy="530280"/>
              </a:xfrm>
              <a:prstGeom prst="rect">
                <a:avLst/>
              </a:prstGeom>
            </p:spPr>
          </p:pic>
        </mc:Fallback>
      </mc:AlternateContent>
      <p:sp>
        <p:nvSpPr>
          <p:cNvPr id="6" name="TextBox 5">
            <a:extLst>
              <a:ext uri="{FF2B5EF4-FFF2-40B4-BE49-F238E27FC236}">
                <a16:creationId xmlns:a16="http://schemas.microsoft.com/office/drawing/2014/main" id="{AB867EE5-D4CC-3EC9-66E9-7FCF55C5FEF6}"/>
              </a:ext>
            </a:extLst>
          </p:cNvPr>
          <p:cNvSpPr txBox="1"/>
          <p:nvPr/>
        </p:nvSpPr>
        <p:spPr>
          <a:xfrm>
            <a:off x="355778" y="3341005"/>
            <a:ext cx="592022" cy="646331"/>
          </a:xfrm>
          <a:prstGeom prst="rect">
            <a:avLst/>
          </a:prstGeom>
          <a:noFill/>
        </p:spPr>
        <p:txBody>
          <a:bodyPr wrap="none" rtlCol="0">
            <a:spAutoFit/>
          </a:bodyPr>
          <a:lstStyle/>
          <a:p>
            <a:r>
              <a:rPr lang="en-US" dirty="0"/>
              <a:t>NOT</a:t>
            </a:r>
          </a:p>
          <a:p>
            <a:r>
              <a:rPr lang="en-US" dirty="0"/>
              <a:t>gate</a:t>
            </a:r>
          </a:p>
        </p:txBody>
      </p:sp>
    </p:spTree>
    <p:extLst>
      <p:ext uri="{BB962C8B-B14F-4D97-AF65-F5344CB8AC3E}">
        <p14:creationId xmlns:p14="http://schemas.microsoft.com/office/powerpoint/2010/main" val="128650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From</a:t>
            </a:r>
            <a:r>
              <a:rPr lang="zh-CN" altLang="en-US" sz="3500" dirty="0">
                <a:latin typeface="Comic Sans MS" panose="030F0902030302020204" pitchFamily="66" charset="0"/>
              </a:rPr>
              <a:t> </a:t>
            </a:r>
            <a:r>
              <a:rPr lang="en-US" altLang="zh-CN" sz="3500" dirty="0">
                <a:latin typeface="Comic Sans MS" panose="030F0902030302020204" pitchFamily="66" charset="0"/>
              </a:rPr>
              <a:t>bit-flits</a:t>
            </a:r>
            <a:r>
              <a:rPr lang="zh-CN" altLang="en-US" sz="3500" dirty="0">
                <a:latin typeface="Comic Sans MS" panose="030F0902030302020204" pitchFamily="66" charset="0"/>
              </a:rPr>
              <a:t> </a:t>
            </a:r>
            <a:r>
              <a:rPr lang="en-US" altLang="zh-CN" sz="3500" dirty="0">
                <a:latin typeface="Comic Sans MS" panose="030F0902030302020204" pitchFamily="66" charset="0"/>
              </a:rPr>
              <a:t>to</a:t>
            </a:r>
            <a:r>
              <a:rPr lang="zh-CN" altLang="en-US" sz="3500" dirty="0">
                <a:latin typeface="Comic Sans MS" panose="030F0902030302020204" pitchFamily="66" charset="0"/>
              </a:rPr>
              <a:t> </a:t>
            </a:r>
            <a:r>
              <a:rPr lang="en-US" altLang="zh-CN" sz="3500" dirty="0">
                <a:latin typeface="Comic Sans MS" panose="030F0902030302020204" pitchFamily="66" charset="0"/>
              </a:rPr>
              <a:t>phase-flips,</a:t>
            </a:r>
            <a:r>
              <a:rPr lang="zh-CN" altLang="en-US" sz="3500" dirty="0">
                <a:latin typeface="Comic Sans MS" panose="030F0902030302020204" pitchFamily="66" charset="0"/>
              </a:rPr>
              <a:t> </a:t>
            </a:r>
            <a:r>
              <a:rPr lang="en-US" altLang="zh-CN" sz="3500" dirty="0">
                <a:latin typeface="Comic Sans MS" panose="030F0902030302020204" pitchFamily="66" charset="0"/>
              </a:rPr>
              <a:t>and</a:t>
            </a:r>
            <a:r>
              <a:rPr lang="zh-CN" altLang="en-US" sz="3500" dirty="0">
                <a:latin typeface="Comic Sans MS" panose="030F0902030302020204" pitchFamily="66" charset="0"/>
              </a:rPr>
              <a:t> </a:t>
            </a:r>
            <a:r>
              <a:rPr lang="en-US" altLang="zh-CN" sz="3500" dirty="0">
                <a:latin typeface="Comic Sans MS" panose="030F0902030302020204" pitchFamily="66" charset="0"/>
              </a:rPr>
              <a:t>back</a:t>
            </a:r>
            <a:r>
              <a:rPr lang="zh-CN" altLang="en-US" sz="3500" dirty="0">
                <a:latin typeface="Comic Sans MS" panose="030F0902030302020204" pitchFamily="66" charset="0"/>
              </a:rPr>
              <a:t> </a:t>
            </a:r>
            <a:r>
              <a:rPr lang="en-US" altLang="zh-CN" sz="3500" dirty="0">
                <a:latin typeface="Comic Sans MS" panose="030F0902030302020204" pitchFamily="66" charset="0"/>
              </a:rPr>
              <a:t>again</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29</a:t>
            </a:fld>
            <a:endParaRPr lang="en-US"/>
          </a:p>
        </p:txBody>
      </p:sp>
      <p:pic>
        <p:nvPicPr>
          <p:cNvPr id="3" name="Picture 2">
            <a:extLst>
              <a:ext uri="{FF2B5EF4-FFF2-40B4-BE49-F238E27FC236}">
                <a16:creationId xmlns:a16="http://schemas.microsoft.com/office/drawing/2014/main" id="{9BE30510-F7C6-6243-7A35-0689FCD2A6FB}"/>
              </a:ext>
            </a:extLst>
          </p:cNvPr>
          <p:cNvPicPr>
            <a:picLocks noChangeAspect="1"/>
          </p:cNvPicPr>
          <p:nvPr/>
        </p:nvPicPr>
        <p:blipFill>
          <a:blip r:embed="rId2"/>
          <a:stretch>
            <a:fillRect/>
          </a:stretch>
        </p:blipFill>
        <p:spPr>
          <a:xfrm>
            <a:off x="811975" y="1988149"/>
            <a:ext cx="5105400" cy="723900"/>
          </a:xfrm>
          <a:prstGeom prst="rect">
            <a:avLst/>
          </a:prstGeom>
        </p:spPr>
      </p:pic>
      <p:pic>
        <p:nvPicPr>
          <p:cNvPr id="4" name="Picture 3">
            <a:extLst>
              <a:ext uri="{FF2B5EF4-FFF2-40B4-BE49-F238E27FC236}">
                <a16:creationId xmlns:a16="http://schemas.microsoft.com/office/drawing/2014/main" id="{51D4C60E-9371-9971-94C4-40420A08FC18}"/>
              </a:ext>
            </a:extLst>
          </p:cNvPr>
          <p:cNvPicPr>
            <a:picLocks noChangeAspect="1"/>
          </p:cNvPicPr>
          <p:nvPr/>
        </p:nvPicPr>
        <p:blipFill>
          <a:blip r:embed="rId3"/>
          <a:stretch>
            <a:fillRect/>
          </a:stretch>
        </p:blipFill>
        <p:spPr>
          <a:xfrm>
            <a:off x="811975" y="3024188"/>
            <a:ext cx="4991100" cy="774700"/>
          </a:xfrm>
          <a:prstGeom prst="rect">
            <a:avLst/>
          </a:prstGeom>
        </p:spPr>
      </p:pic>
      <p:pic>
        <p:nvPicPr>
          <p:cNvPr id="6" name="Picture 5">
            <a:extLst>
              <a:ext uri="{FF2B5EF4-FFF2-40B4-BE49-F238E27FC236}">
                <a16:creationId xmlns:a16="http://schemas.microsoft.com/office/drawing/2014/main" id="{B564B04F-7032-833E-B4EE-5680CDD9DA5C}"/>
              </a:ext>
            </a:extLst>
          </p:cNvPr>
          <p:cNvPicPr>
            <a:picLocks noChangeAspect="1"/>
          </p:cNvPicPr>
          <p:nvPr/>
        </p:nvPicPr>
        <p:blipFill>
          <a:blip r:embed="rId4"/>
          <a:stretch>
            <a:fillRect/>
          </a:stretch>
        </p:blipFill>
        <p:spPr>
          <a:xfrm>
            <a:off x="2487798" y="4687289"/>
            <a:ext cx="1587500" cy="1104900"/>
          </a:xfrm>
          <a:prstGeom prst="rect">
            <a:avLst/>
          </a:prstGeom>
        </p:spPr>
      </p:pic>
      <p:sp>
        <p:nvSpPr>
          <p:cNvPr id="7" name="TextBox 6">
            <a:extLst>
              <a:ext uri="{FF2B5EF4-FFF2-40B4-BE49-F238E27FC236}">
                <a16:creationId xmlns:a16="http://schemas.microsoft.com/office/drawing/2014/main" id="{F89B979C-C914-9935-D2A6-75C1EAA08BD1}"/>
              </a:ext>
            </a:extLst>
          </p:cNvPr>
          <p:cNvSpPr txBox="1"/>
          <p:nvPr/>
        </p:nvSpPr>
        <p:spPr>
          <a:xfrm>
            <a:off x="7137070" y="2541319"/>
            <a:ext cx="4455835" cy="369332"/>
          </a:xfrm>
          <a:prstGeom prst="rect">
            <a:avLst/>
          </a:prstGeom>
          <a:noFill/>
        </p:spPr>
        <p:txBody>
          <a:bodyPr wrap="none" rtlCol="0">
            <a:spAutoFit/>
          </a:bodyPr>
          <a:lstStyle/>
          <a:p>
            <a:r>
              <a:rPr lang="en-US" altLang="zh-CN" b="1" dirty="0">
                <a:solidFill>
                  <a:srgbClr val="FF0000"/>
                </a:solidFill>
              </a:rPr>
              <a:t>They</a:t>
            </a:r>
            <a:r>
              <a:rPr lang="zh-CN" altLang="en-US" b="1" dirty="0">
                <a:solidFill>
                  <a:srgbClr val="FF0000"/>
                </a:solidFill>
              </a:rPr>
              <a:t> </a:t>
            </a:r>
            <a:r>
              <a:rPr lang="en-US" altLang="zh-CN" b="1" dirty="0">
                <a:solidFill>
                  <a:srgbClr val="FF0000"/>
                </a:solidFill>
              </a:rPr>
              <a:t>are</a:t>
            </a:r>
            <a:r>
              <a:rPr lang="zh-CN" altLang="en-US" b="1" dirty="0">
                <a:solidFill>
                  <a:srgbClr val="FF0000"/>
                </a:solidFill>
              </a:rPr>
              <a:t> </a:t>
            </a:r>
            <a:r>
              <a:rPr lang="en-US" altLang="zh-CN" b="1" dirty="0">
                <a:solidFill>
                  <a:srgbClr val="FF0000"/>
                </a:solidFill>
              </a:rPr>
              <a:t>useful</a:t>
            </a:r>
            <a:r>
              <a:rPr lang="zh-CN" altLang="en-US" b="1" dirty="0">
                <a:solidFill>
                  <a:srgbClr val="FF0000"/>
                </a:solidFill>
              </a:rPr>
              <a:t> </a:t>
            </a:r>
            <a:r>
              <a:rPr lang="en-US" altLang="zh-CN" b="1" dirty="0">
                <a:solidFill>
                  <a:srgbClr val="FF0000"/>
                </a:solidFill>
              </a:rPr>
              <a:t>for</a:t>
            </a:r>
            <a:r>
              <a:rPr lang="zh-CN" altLang="en-US" b="1" dirty="0">
                <a:solidFill>
                  <a:srgbClr val="FF0000"/>
                </a:solidFill>
              </a:rPr>
              <a:t> </a:t>
            </a:r>
            <a:r>
              <a:rPr lang="en-US" altLang="zh-CN" b="1" dirty="0">
                <a:solidFill>
                  <a:srgbClr val="FF0000"/>
                </a:solidFill>
              </a:rPr>
              <a:t>quantum</a:t>
            </a:r>
            <a:r>
              <a:rPr lang="zh-CN" altLang="en-US" b="1" dirty="0">
                <a:solidFill>
                  <a:srgbClr val="FF0000"/>
                </a:solidFill>
              </a:rPr>
              <a:t> </a:t>
            </a:r>
            <a:r>
              <a:rPr lang="en-US" altLang="zh-CN" b="1" dirty="0">
                <a:solidFill>
                  <a:srgbClr val="FF0000"/>
                </a:solidFill>
              </a:rPr>
              <a:t>error</a:t>
            </a:r>
            <a:r>
              <a:rPr lang="zh-CN" altLang="en-US" b="1" dirty="0">
                <a:solidFill>
                  <a:srgbClr val="FF0000"/>
                </a:solidFill>
              </a:rPr>
              <a:t> </a:t>
            </a:r>
            <a:r>
              <a:rPr lang="en-US" altLang="zh-CN" b="1" dirty="0">
                <a:solidFill>
                  <a:srgbClr val="FF0000"/>
                </a:solidFill>
              </a:rPr>
              <a:t>correction</a:t>
            </a:r>
            <a:endParaRPr lang="en-US" b="1" dirty="0">
              <a:solidFill>
                <a:srgbClr val="FF0000"/>
              </a:solidFill>
            </a:endParaRPr>
          </a:p>
        </p:txBody>
      </p:sp>
      <p:sp>
        <p:nvSpPr>
          <p:cNvPr id="8" name="TextBox 7">
            <a:extLst>
              <a:ext uri="{FF2B5EF4-FFF2-40B4-BE49-F238E27FC236}">
                <a16:creationId xmlns:a16="http://schemas.microsoft.com/office/drawing/2014/main" id="{782880FA-5D6C-9142-462C-7E0BE9EE3A87}"/>
              </a:ext>
            </a:extLst>
          </p:cNvPr>
          <p:cNvSpPr txBox="1"/>
          <p:nvPr/>
        </p:nvSpPr>
        <p:spPr>
          <a:xfrm>
            <a:off x="1995054" y="1227221"/>
            <a:ext cx="6808146" cy="369332"/>
          </a:xfrm>
          <a:prstGeom prst="rect">
            <a:avLst/>
          </a:prstGeom>
          <a:noFill/>
        </p:spPr>
        <p:txBody>
          <a:bodyPr wrap="none" rtlCol="0">
            <a:spAutoFit/>
          </a:bodyPr>
          <a:lstStyle/>
          <a:p>
            <a:r>
              <a:rPr lang="en-US" altLang="zh-CN" dirty="0"/>
              <a:t>by</a:t>
            </a:r>
            <a:r>
              <a:rPr lang="zh-CN" altLang="en-US" dirty="0"/>
              <a:t> </a:t>
            </a:r>
            <a:r>
              <a:rPr lang="en-US" altLang="zh-CN" dirty="0"/>
              <a:t>applying</a:t>
            </a:r>
            <a:r>
              <a:rPr lang="zh-CN" altLang="en-US" dirty="0"/>
              <a:t> </a:t>
            </a:r>
            <a:r>
              <a:rPr lang="en-US" altLang="zh-CN" dirty="0"/>
              <a:t>the</a:t>
            </a:r>
            <a:r>
              <a:rPr lang="zh-CN" altLang="en-US" dirty="0"/>
              <a:t> </a:t>
            </a:r>
            <a:r>
              <a:rPr lang="en-US" altLang="zh-CN" b="1" dirty="0"/>
              <a:t>Hadamard</a:t>
            </a:r>
            <a:r>
              <a:rPr lang="zh-CN" altLang="en-US" b="1" dirty="0"/>
              <a:t> </a:t>
            </a:r>
            <a:r>
              <a:rPr lang="en-US" altLang="zh-CN" b="1" dirty="0"/>
              <a:t>gate, we can change Z (X) gate to X (Z) gate</a:t>
            </a:r>
            <a:endParaRPr lang="en-US" b="1" dirty="0"/>
          </a:p>
        </p:txBody>
      </p:sp>
    </p:spTree>
    <p:extLst>
      <p:ext uri="{BB962C8B-B14F-4D97-AF65-F5344CB8AC3E}">
        <p14:creationId xmlns:p14="http://schemas.microsoft.com/office/powerpoint/2010/main" val="1986335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35093-F2BA-7C56-4BDA-AFC95E71A8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A332C-BD10-60FA-84D6-A17A0577E154}"/>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Outline</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6B628E1A-A62A-47CF-1747-7EC8917FD389}"/>
              </a:ext>
            </a:extLst>
          </p:cNvPr>
          <p:cNvSpPr>
            <a:spLocks noGrp="1"/>
          </p:cNvSpPr>
          <p:nvPr>
            <p:ph type="sldNum" sz="quarter" idx="12"/>
          </p:nvPr>
        </p:nvSpPr>
        <p:spPr/>
        <p:txBody>
          <a:bodyPr/>
          <a:lstStyle/>
          <a:p>
            <a:fld id="{4267CD5E-26CF-4249-8540-BB1D07FD4227}" type="slidenum">
              <a:rPr lang="en-US" smtClean="0"/>
              <a:t>3</a:t>
            </a:fld>
            <a:endParaRPr lang="en-US"/>
          </a:p>
        </p:txBody>
      </p:sp>
      <p:sp>
        <p:nvSpPr>
          <p:cNvPr id="3" name="TextBox 2">
            <a:extLst>
              <a:ext uri="{FF2B5EF4-FFF2-40B4-BE49-F238E27FC236}">
                <a16:creationId xmlns:a16="http://schemas.microsoft.com/office/drawing/2014/main" id="{2491B8A0-AE75-D7F7-9941-94E677863285}"/>
              </a:ext>
            </a:extLst>
          </p:cNvPr>
          <p:cNvSpPr txBox="1"/>
          <p:nvPr/>
        </p:nvSpPr>
        <p:spPr>
          <a:xfrm>
            <a:off x="1100833" y="2220977"/>
            <a:ext cx="9786860" cy="2015936"/>
          </a:xfrm>
          <a:prstGeom prst="rect">
            <a:avLst/>
          </a:prstGeom>
          <a:noFill/>
        </p:spPr>
        <p:txBody>
          <a:bodyPr wrap="square" rtlCol="0">
            <a:spAutoFit/>
          </a:bodyPr>
          <a:lstStyle/>
          <a:p>
            <a:pPr marL="342900" indent="-342900">
              <a:buFont typeface="Arial" panose="020B0604020202020204" pitchFamily="34" charset="0"/>
              <a:buChar char="•"/>
            </a:pPr>
            <a:r>
              <a:rPr lang="en-US" sz="2500" dirty="0"/>
              <a:t>I. Quantum computing (qubits, gates, circuits, </a:t>
            </a:r>
            <a:r>
              <a:rPr lang="en-US" sz="2500" dirty="0" err="1"/>
              <a:t>etc</a:t>
            </a:r>
            <a:r>
              <a:rPr lang="en-US" sz="2500" dirty="0"/>
              <a:t>)</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II. Introduction to reinforcement learning</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III. RL for quantum gate optimization</a:t>
            </a:r>
          </a:p>
        </p:txBody>
      </p:sp>
    </p:spTree>
    <p:extLst>
      <p:ext uri="{BB962C8B-B14F-4D97-AF65-F5344CB8AC3E}">
        <p14:creationId xmlns:p14="http://schemas.microsoft.com/office/powerpoint/2010/main" val="677544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Single-qubit</a:t>
            </a:r>
            <a:r>
              <a:rPr lang="zh-CN" altLang="en-US" sz="3500" dirty="0">
                <a:latin typeface="Comic Sans MS" panose="030F0902030302020204" pitchFamily="66" charset="0"/>
              </a:rPr>
              <a:t> </a:t>
            </a: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gates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30</a:t>
            </a:fld>
            <a:endParaRPr lang="en-US"/>
          </a:p>
        </p:txBody>
      </p:sp>
      <p:sp>
        <p:nvSpPr>
          <p:cNvPr id="3" name="TextBox 2">
            <a:extLst>
              <a:ext uri="{FF2B5EF4-FFF2-40B4-BE49-F238E27FC236}">
                <a16:creationId xmlns:a16="http://schemas.microsoft.com/office/drawing/2014/main" id="{51D509C5-6D40-A641-B379-40470CF35E71}"/>
              </a:ext>
            </a:extLst>
          </p:cNvPr>
          <p:cNvSpPr txBox="1"/>
          <p:nvPr/>
        </p:nvSpPr>
        <p:spPr>
          <a:xfrm>
            <a:off x="646360" y="1294410"/>
            <a:ext cx="8334654" cy="369332"/>
          </a:xfrm>
          <a:prstGeom prst="rect">
            <a:avLst/>
          </a:prstGeom>
          <a:noFill/>
        </p:spPr>
        <p:txBody>
          <a:bodyPr wrap="none" rtlCol="0">
            <a:spAutoFit/>
          </a:bodyPr>
          <a:lstStyle/>
          <a:p>
            <a:r>
              <a:rPr lang="en-US" altLang="zh-CN" dirty="0"/>
              <a:t>In</a:t>
            </a:r>
            <a:r>
              <a:rPr lang="zh-CN" altLang="en-US" dirty="0"/>
              <a:t> </a:t>
            </a:r>
            <a:r>
              <a:rPr lang="en-US" altLang="zh-CN" dirty="0"/>
              <a:t>principle,</a:t>
            </a:r>
            <a:r>
              <a:rPr lang="zh-CN" altLang="en-US" dirty="0"/>
              <a:t> </a:t>
            </a:r>
            <a:r>
              <a:rPr lang="en-US" altLang="zh-CN" dirty="0"/>
              <a:t>we</a:t>
            </a:r>
            <a:r>
              <a:rPr lang="zh-CN" altLang="en-US" dirty="0"/>
              <a:t> </a:t>
            </a:r>
            <a:r>
              <a:rPr lang="en-US" altLang="zh-CN" dirty="0"/>
              <a:t>may</a:t>
            </a:r>
            <a:r>
              <a:rPr lang="zh-CN" altLang="en-US" dirty="0"/>
              <a:t> </a:t>
            </a:r>
            <a:r>
              <a:rPr lang="en-US" altLang="zh-CN" dirty="0"/>
              <a:t>have</a:t>
            </a:r>
            <a:r>
              <a:rPr lang="zh-CN" altLang="en-US" dirty="0"/>
              <a:t> </a:t>
            </a:r>
            <a:r>
              <a:rPr lang="en-US" altLang="zh-CN" b="1" dirty="0">
                <a:solidFill>
                  <a:srgbClr val="FF0000"/>
                </a:solidFill>
              </a:rPr>
              <a:t>infinitely</a:t>
            </a:r>
            <a:r>
              <a:rPr lang="zh-CN" altLang="en-US" b="1" dirty="0">
                <a:solidFill>
                  <a:srgbClr val="FF0000"/>
                </a:solidFill>
              </a:rPr>
              <a:t> </a:t>
            </a:r>
            <a:r>
              <a:rPr lang="en-US" altLang="zh-CN" b="1" dirty="0">
                <a:solidFill>
                  <a:srgbClr val="FF0000"/>
                </a:solidFill>
              </a:rPr>
              <a:t>number</a:t>
            </a:r>
            <a:r>
              <a:rPr lang="zh-CN" altLang="en-US" b="1" dirty="0">
                <a:solidFill>
                  <a:srgbClr val="FF0000"/>
                </a:solidFill>
              </a:rPr>
              <a:t> </a:t>
            </a:r>
            <a:r>
              <a:rPr lang="en-US" altLang="zh-CN" dirty="0"/>
              <a:t>of</a:t>
            </a:r>
            <a:r>
              <a:rPr lang="zh-CN" altLang="en-US" dirty="0"/>
              <a:t> </a:t>
            </a:r>
            <a:r>
              <a:rPr lang="en-US" altLang="zh-CN" dirty="0"/>
              <a:t>single-qubit</a:t>
            </a:r>
            <a:r>
              <a:rPr lang="zh-CN" altLang="en-US" dirty="0"/>
              <a:t> </a:t>
            </a:r>
            <a:r>
              <a:rPr lang="en-US" altLang="zh-CN" dirty="0"/>
              <a:t>quantum</a:t>
            </a:r>
            <a:r>
              <a:rPr lang="zh-CN" altLang="en-US" dirty="0"/>
              <a:t> </a:t>
            </a:r>
            <a:r>
              <a:rPr lang="en-US" altLang="zh-CN" dirty="0"/>
              <a:t>unitary</a:t>
            </a:r>
            <a:r>
              <a:rPr lang="zh-CN" altLang="en-US" dirty="0"/>
              <a:t> </a:t>
            </a:r>
            <a:r>
              <a:rPr lang="en-US" altLang="zh-CN" dirty="0"/>
              <a:t>operations</a:t>
            </a:r>
            <a:endParaRPr lang="en-US" dirty="0"/>
          </a:p>
        </p:txBody>
      </p:sp>
      <p:pic>
        <p:nvPicPr>
          <p:cNvPr id="7170" name="Picture 2" descr="The universal circuit for unitary (2\times2) matrices, exhibiting how any such matrix is uniquely determined (up to a global phase) by three real parameters.">
            <a:extLst>
              <a:ext uri="{FF2B5EF4-FFF2-40B4-BE49-F238E27FC236}">
                <a16:creationId xmlns:a16="http://schemas.microsoft.com/office/drawing/2014/main" id="{0E10A07F-F8A7-C47A-F1B0-08C588EE4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327" y="2372066"/>
            <a:ext cx="6362535" cy="10569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3D9921-518E-19CF-C950-FDDFFF4C42B3}"/>
              </a:ext>
            </a:extLst>
          </p:cNvPr>
          <p:cNvSpPr txBox="1"/>
          <p:nvPr/>
        </p:nvSpPr>
        <p:spPr>
          <a:xfrm>
            <a:off x="646360" y="3814158"/>
            <a:ext cx="9235561" cy="646331"/>
          </a:xfrm>
          <a:prstGeom prst="rect">
            <a:avLst/>
          </a:prstGeom>
          <a:noFill/>
        </p:spPr>
        <p:txBody>
          <a:bodyPr wrap="square" rtlCol="0">
            <a:spAutoFit/>
          </a:bodyPr>
          <a:lstStyle/>
          <a:p>
            <a:r>
              <a:rPr lang="en-US" altLang="zh-CN" b="1" dirty="0">
                <a:solidFill>
                  <a:srgbClr val="FF0000"/>
                </a:solidFill>
              </a:rPr>
              <a:t>Any</a:t>
            </a:r>
            <a:r>
              <a:rPr lang="zh-CN" altLang="en-US" b="1" dirty="0">
                <a:solidFill>
                  <a:srgbClr val="FF0000"/>
                </a:solidFill>
              </a:rPr>
              <a:t> </a:t>
            </a:r>
            <a:r>
              <a:rPr lang="en-US" altLang="zh-CN" b="1" dirty="0">
                <a:solidFill>
                  <a:srgbClr val="FF0000"/>
                </a:solidFill>
              </a:rPr>
              <a:t>unitary</a:t>
            </a:r>
            <a:r>
              <a:rPr lang="zh-CN" altLang="en-US" b="1" dirty="0">
                <a:solidFill>
                  <a:srgbClr val="FF0000"/>
                </a:solidFill>
              </a:rPr>
              <a:t> </a:t>
            </a:r>
            <a:r>
              <a:rPr lang="en-US" altLang="zh-CN" b="1" dirty="0">
                <a:solidFill>
                  <a:srgbClr val="FF0000"/>
                </a:solidFill>
              </a:rPr>
              <a:t>operation</a:t>
            </a:r>
            <a:r>
              <a:rPr lang="zh-CN" altLang="en-US" b="1" dirty="0">
                <a:solidFill>
                  <a:srgbClr val="FF0000"/>
                </a:solidFill>
              </a:rPr>
              <a:t> </a:t>
            </a:r>
            <a:r>
              <a:rPr lang="en-US" altLang="zh-CN" dirty="0"/>
              <a:t>on</a:t>
            </a:r>
            <a:r>
              <a:rPr lang="zh-CN" altLang="en-US" dirty="0"/>
              <a:t> </a:t>
            </a:r>
            <a:r>
              <a:rPr lang="en-US" altLang="zh-CN" dirty="0"/>
              <a:t>a</a:t>
            </a:r>
            <a:r>
              <a:rPr lang="zh-CN" altLang="en-US" dirty="0"/>
              <a:t> </a:t>
            </a:r>
            <a:r>
              <a:rPr lang="en-US" altLang="zh-CN" dirty="0"/>
              <a:t>qubit</a:t>
            </a:r>
            <a:r>
              <a:rPr lang="zh-CN" altLang="en-US" dirty="0"/>
              <a:t> </a:t>
            </a:r>
            <a:r>
              <a:rPr lang="en-US" altLang="zh-CN" dirty="0"/>
              <a:t>(up</a:t>
            </a:r>
            <a:r>
              <a:rPr lang="zh-CN" altLang="en-US" dirty="0"/>
              <a:t> </a:t>
            </a:r>
            <a:r>
              <a:rPr lang="en-US" altLang="zh-CN" dirty="0"/>
              <a:t>to</a:t>
            </a:r>
            <a:r>
              <a:rPr lang="zh-CN" altLang="en-US" dirty="0"/>
              <a:t> </a:t>
            </a:r>
            <a:r>
              <a:rPr lang="en-US" altLang="zh-CN" dirty="0"/>
              <a:t>an</a:t>
            </a:r>
            <a:r>
              <a:rPr lang="zh-CN" altLang="en-US" dirty="0"/>
              <a:t> </a:t>
            </a:r>
            <a:r>
              <a:rPr lang="en-US" altLang="zh-CN" dirty="0"/>
              <a:t>overall</a:t>
            </a:r>
            <a:r>
              <a:rPr lang="zh-CN" altLang="en-US" dirty="0"/>
              <a:t> </a:t>
            </a:r>
            <a:r>
              <a:rPr lang="en-US" altLang="zh-CN" dirty="0"/>
              <a:t>phase)</a:t>
            </a:r>
            <a:r>
              <a:rPr lang="zh-CN" altLang="en-US" dirty="0"/>
              <a:t> </a:t>
            </a:r>
            <a:r>
              <a:rPr lang="en-US" altLang="zh-CN" dirty="0"/>
              <a:t>can</a:t>
            </a:r>
            <a:r>
              <a:rPr lang="zh-CN" altLang="en-US" dirty="0"/>
              <a:t> </a:t>
            </a:r>
            <a:r>
              <a:rPr lang="en-US" altLang="zh-CN" dirty="0"/>
              <a:t>be</a:t>
            </a:r>
            <a:r>
              <a:rPr lang="zh-CN" altLang="en-US" dirty="0"/>
              <a:t> </a:t>
            </a:r>
            <a:r>
              <a:rPr lang="en-US" altLang="zh-CN" dirty="0"/>
              <a:t>implemented</a:t>
            </a:r>
            <a:r>
              <a:rPr lang="zh-CN" altLang="en-US" dirty="0"/>
              <a:t> </a:t>
            </a:r>
            <a:r>
              <a:rPr lang="en-US" altLang="zh-CN" dirty="0"/>
              <a:t>by</a:t>
            </a:r>
            <a:r>
              <a:rPr lang="zh-CN" altLang="en-US" dirty="0"/>
              <a:t> </a:t>
            </a:r>
            <a:r>
              <a:rPr lang="en-US" altLang="zh-CN" dirty="0"/>
              <a:t>the</a:t>
            </a:r>
            <a:r>
              <a:rPr lang="zh-CN" altLang="en-US" dirty="0"/>
              <a:t> </a:t>
            </a:r>
            <a:r>
              <a:rPr lang="en-US" altLang="zh-CN" dirty="0"/>
              <a:t>above</a:t>
            </a:r>
            <a:r>
              <a:rPr lang="zh-CN" altLang="en-US" dirty="0"/>
              <a:t> </a:t>
            </a:r>
            <a:r>
              <a:rPr lang="en-US" altLang="zh-CN" dirty="0"/>
              <a:t>circuit,</a:t>
            </a:r>
            <a:r>
              <a:rPr lang="zh-CN" altLang="en-US" dirty="0"/>
              <a:t> </a:t>
            </a:r>
            <a:r>
              <a:rPr lang="en-US" altLang="zh-CN" dirty="0"/>
              <a:t>containing</a:t>
            </a:r>
            <a:r>
              <a:rPr lang="zh-CN" altLang="en-US" dirty="0"/>
              <a:t> </a:t>
            </a:r>
            <a:r>
              <a:rPr lang="en-US" altLang="zh-CN" b="1" dirty="0">
                <a:solidFill>
                  <a:srgbClr val="FF0000"/>
                </a:solidFill>
              </a:rPr>
              <a:t>two</a:t>
            </a:r>
            <a:r>
              <a:rPr lang="zh-CN" altLang="en-US" b="1" dirty="0">
                <a:solidFill>
                  <a:srgbClr val="FF0000"/>
                </a:solidFill>
              </a:rPr>
              <a:t> </a:t>
            </a:r>
            <a:r>
              <a:rPr lang="en-US" altLang="zh-CN" b="1" dirty="0">
                <a:solidFill>
                  <a:srgbClr val="FF0000"/>
                </a:solidFill>
              </a:rPr>
              <a:t>Hadamard</a:t>
            </a:r>
            <a:r>
              <a:rPr lang="zh-CN" altLang="en-US" b="1" dirty="0">
                <a:solidFill>
                  <a:srgbClr val="FF0000"/>
                </a:solidFill>
              </a:rPr>
              <a:t> </a:t>
            </a:r>
            <a:r>
              <a:rPr lang="en-US" altLang="zh-CN" b="1" dirty="0">
                <a:solidFill>
                  <a:srgbClr val="FF0000"/>
                </a:solidFill>
              </a:rPr>
              <a:t>gates</a:t>
            </a:r>
            <a:r>
              <a:rPr lang="zh-CN" altLang="en-US" b="1" dirty="0">
                <a:solidFill>
                  <a:srgbClr val="FF0000"/>
                </a:solidFill>
              </a:rPr>
              <a:t> </a:t>
            </a:r>
            <a:r>
              <a:rPr lang="en-US" altLang="zh-CN" b="1" dirty="0">
                <a:solidFill>
                  <a:srgbClr val="FF0000"/>
                </a:solidFill>
              </a:rPr>
              <a:t>and</a:t>
            </a:r>
            <a:r>
              <a:rPr lang="zh-CN" altLang="en-US" b="1" dirty="0">
                <a:solidFill>
                  <a:srgbClr val="FF0000"/>
                </a:solidFill>
              </a:rPr>
              <a:t> </a:t>
            </a:r>
            <a:r>
              <a:rPr lang="en-US" altLang="zh-CN" b="1" dirty="0">
                <a:solidFill>
                  <a:srgbClr val="FF0000"/>
                </a:solidFill>
              </a:rPr>
              <a:t>three</a:t>
            </a:r>
            <a:r>
              <a:rPr lang="zh-CN" altLang="en-US" b="1" dirty="0">
                <a:solidFill>
                  <a:srgbClr val="FF0000"/>
                </a:solidFill>
              </a:rPr>
              <a:t> </a:t>
            </a:r>
            <a:r>
              <a:rPr lang="en-US" altLang="zh-CN" b="1" dirty="0">
                <a:solidFill>
                  <a:srgbClr val="FF0000"/>
                </a:solidFill>
              </a:rPr>
              <a:t>phase</a:t>
            </a:r>
            <a:r>
              <a:rPr lang="zh-CN" altLang="en-US" b="1" dirty="0">
                <a:solidFill>
                  <a:srgbClr val="FF0000"/>
                </a:solidFill>
              </a:rPr>
              <a:t> </a:t>
            </a:r>
            <a:r>
              <a:rPr lang="en-US" altLang="zh-CN" b="1" dirty="0">
                <a:solidFill>
                  <a:srgbClr val="FF0000"/>
                </a:solidFill>
              </a:rPr>
              <a:t>gates</a:t>
            </a:r>
            <a:r>
              <a:rPr lang="zh-CN" altLang="en-US" b="1" dirty="0">
                <a:solidFill>
                  <a:srgbClr val="FF0000"/>
                </a:solidFill>
              </a:rPr>
              <a:t> </a:t>
            </a:r>
            <a:r>
              <a:rPr lang="en-US" altLang="zh-CN" dirty="0"/>
              <a:t>(with</a:t>
            </a:r>
            <a:r>
              <a:rPr lang="zh-CN" altLang="en-US" dirty="0"/>
              <a:t> </a:t>
            </a:r>
            <a:r>
              <a:rPr lang="en-US" altLang="zh-CN" dirty="0"/>
              <a:t>adjustable</a:t>
            </a:r>
            <a:r>
              <a:rPr lang="zh-CN" altLang="en-US" dirty="0"/>
              <a:t> </a:t>
            </a:r>
            <a:r>
              <a:rPr lang="en-US" altLang="zh-CN" dirty="0"/>
              <a:t>phase</a:t>
            </a:r>
            <a:r>
              <a:rPr lang="zh-CN" altLang="en-US" dirty="0"/>
              <a:t> </a:t>
            </a:r>
            <a:r>
              <a:rPr lang="en-US" altLang="zh-CN" dirty="0"/>
              <a:t>settings)</a:t>
            </a:r>
            <a:endParaRPr lang="en-US" dirty="0"/>
          </a:p>
        </p:txBody>
      </p:sp>
      <p:pic>
        <p:nvPicPr>
          <p:cNvPr id="6" name="Picture 5">
            <a:extLst>
              <a:ext uri="{FF2B5EF4-FFF2-40B4-BE49-F238E27FC236}">
                <a16:creationId xmlns:a16="http://schemas.microsoft.com/office/drawing/2014/main" id="{6E28E8B2-87FE-88FE-CE18-473A149F5385}"/>
              </a:ext>
            </a:extLst>
          </p:cNvPr>
          <p:cNvPicPr>
            <a:picLocks noChangeAspect="1"/>
          </p:cNvPicPr>
          <p:nvPr/>
        </p:nvPicPr>
        <p:blipFill>
          <a:blip r:embed="rId3"/>
          <a:stretch>
            <a:fillRect/>
          </a:stretch>
        </p:blipFill>
        <p:spPr>
          <a:xfrm>
            <a:off x="2400289" y="4845647"/>
            <a:ext cx="5832871" cy="1042101"/>
          </a:xfrm>
          <a:prstGeom prst="rect">
            <a:avLst/>
          </a:prstGeom>
        </p:spPr>
      </p:pic>
    </p:spTree>
    <p:extLst>
      <p:ext uri="{BB962C8B-B14F-4D97-AF65-F5344CB8AC3E}">
        <p14:creationId xmlns:p14="http://schemas.microsoft.com/office/powerpoint/2010/main" val="921633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dynamics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31</a:t>
            </a:fld>
            <a:endParaRPr lang="en-US"/>
          </a:p>
        </p:txBody>
      </p:sp>
      <p:pic>
        <p:nvPicPr>
          <p:cNvPr id="3" name="Picture 2">
            <a:extLst>
              <a:ext uri="{FF2B5EF4-FFF2-40B4-BE49-F238E27FC236}">
                <a16:creationId xmlns:a16="http://schemas.microsoft.com/office/drawing/2014/main" id="{3562702C-0E1F-9E62-DCED-D0A1D6DD7F9E}"/>
              </a:ext>
            </a:extLst>
          </p:cNvPr>
          <p:cNvPicPr>
            <a:picLocks noChangeAspect="1"/>
          </p:cNvPicPr>
          <p:nvPr/>
        </p:nvPicPr>
        <p:blipFill>
          <a:blip r:embed="rId2"/>
          <a:stretch>
            <a:fillRect/>
          </a:stretch>
        </p:blipFill>
        <p:spPr>
          <a:xfrm>
            <a:off x="1877484" y="1494600"/>
            <a:ext cx="4218516" cy="1479220"/>
          </a:xfrm>
          <a:prstGeom prst="rect">
            <a:avLst/>
          </a:prstGeom>
        </p:spPr>
      </p:pic>
      <p:pic>
        <p:nvPicPr>
          <p:cNvPr id="4" name="Picture 3">
            <a:extLst>
              <a:ext uri="{FF2B5EF4-FFF2-40B4-BE49-F238E27FC236}">
                <a16:creationId xmlns:a16="http://schemas.microsoft.com/office/drawing/2014/main" id="{780F7788-DEAE-7828-A55D-37FCA28D1AB9}"/>
              </a:ext>
            </a:extLst>
          </p:cNvPr>
          <p:cNvPicPr>
            <a:picLocks noChangeAspect="1"/>
          </p:cNvPicPr>
          <p:nvPr/>
        </p:nvPicPr>
        <p:blipFill>
          <a:blip r:embed="rId3"/>
          <a:stretch>
            <a:fillRect/>
          </a:stretch>
        </p:blipFill>
        <p:spPr>
          <a:xfrm>
            <a:off x="2385040" y="4139069"/>
            <a:ext cx="3710960" cy="857910"/>
          </a:xfrm>
          <a:prstGeom prst="rect">
            <a:avLst/>
          </a:prstGeom>
        </p:spPr>
      </p:pic>
      <p:sp>
        <p:nvSpPr>
          <p:cNvPr id="6" name="TextBox 5">
            <a:extLst>
              <a:ext uri="{FF2B5EF4-FFF2-40B4-BE49-F238E27FC236}">
                <a16:creationId xmlns:a16="http://schemas.microsoft.com/office/drawing/2014/main" id="{22812350-8ED8-3A4F-B1F4-D42D75E1F45C}"/>
              </a:ext>
            </a:extLst>
          </p:cNvPr>
          <p:cNvSpPr txBox="1"/>
          <p:nvPr/>
        </p:nvSpPr>
        <p:spPr>
          <a:xfrm>
            <a:off x="1871468" y="3341001"/>
            <a:ext cx="4162101" cy="430887"/>
          </a:xfrm>
          <a:prstGeom prst="rect">
            <a:avLst/>
          </a:prstGeom>
          <a:noFill/>
        </p:spPr>
        <p:txBody>
          <a:bodyPr wrap="none" rtlCol="0">
            <a:spAutoFit/>
          </a:bodyPr>
          <a:lstStyle/>
          <a:p>
            <a:r>
              <a:rPr lang="en-US" altLang="zh-CN" sz="2200" dirty="0"/>
              <a:t>For</a:t>
            </a:r>
            <a:r>
              <a:rPr lang="zh-CN" altLang="en-US" sz="2200" dirty="0"/>
              <a:t> </a:t>
            </a:r>
            <a:r>
              <a:rPr lang="en-US" altLang="zh-CN" sz="2200" dirty="0"/>
              <a:t>time-independent</a:t>
            </a:r>
            <a:r>
              <a:rPr lang="zh-CN" altLang="en-US" sz="2200" dirty="0"/>
              <a:t> </a:t>
            </a:r>
            <a:r>
              <a:rPr lang="en-US" altLang="zh-CN" sz="2200" dirty="0"/>
              <a:t>Hamiltonian</a:t>
            </a:r>
            <a:endParaRPr lang="en-US" sz="2200" dirty="0"/>
          </a:p>
        </p:txBody>
      </p:sp>
    </p:spTree>
    <p:extLst>
      <p:ext uri="{BB962C8B-B14F-4D97-AF65-F5344CB8AC3E}">
        <p14:creationId xmlns:p14="http://schemas.microsoft.com/office/powerpoint/2010/main" val="3290677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measurement</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32</a:t>
            </a:fld>
            <a:endParaRPr lang="en-US"/>
          </a:p>
        </p:txBody>
      </p:sp>
      <p:sp>
        <p:nvSpPr>
          <p:cNvPr id="3" name="TextBox 2">
            <a:extLst>
              <a:ext uri="{FF2B5EF4-FFF2-40B4-BE49-F238E27FC236}">
                <a16:creationId xmlns:a16="http://schemas.microsoft.com/office/drawing/2014/main" id="{2D6DA244-E8C9-EA14-AD9B-DCAC49E315CD}"/>
              </a:ext>
            </a:extLst>
          </p:cNvPr>
          <p:cNvSpPr txBox="1"/>
          <p:nvPr/>
        </p:nvSpPr>
        <p:spPr>
          <a:xfrm>
            <a:off x="646360" y="1603169"/>
            <a:ext cx="7863819" cy="1107996"/>
          </a:xfrm>
          <a:prstGeom prst="rect">
            <a:avLst/>
          </a:prstGeom>
          <a:noFill/>
        </p:spPr>
        <p:txBody>
          <a:bodyPr wrap="none" rtlCol="0">
            <a:spAutoFit/>
          </a:bodyPr>
          <a:lstStyle/>
          <a:p>
            <a:r>
              <a:rPr lang="en-US" altLang="zh-CN" sz="2200" dirty="0"/>
              <a:t>Quantum</a:t>
            </a:r>
            <a:r>
              <a:rPr lang="zh-CN" altLang="en-US" sz="2200" dirty="0"/>
              <a:t> </a:t>
            </a:r>
            <a:r>
              <a:rPr lang="en-US" altLang="zh-CN" sz="2200" dirty="0"/>
              <a:t>measurement</a:t>
            </a:r>
            <a:r>
              <a:rPr lang="zh-CN" altLang="en-US" sz="2200" dirty="0"/>
              <a:t> </a:t>
            </a:r>
            <a:r>
              <a:rPr lang="en-US" altLang="zh-CN" sz="2200" dirty="0"/>
              <a:t>is</a:t>
            </a:r>
            <a:r>
              <a:rPr lang="zh-CN" altLang="en-US" sz="2200" dirty="0"/>
              <a:t> </a:t>
            </a:r>
            <a:r>
              <a:rPr lang="en-US" altLang="zh-CN" sz="2200" b="1" dirty="0">
                <a:solidFill>
                  <a:srgbClr val="0000FF"/>
                </a:solidFill>
              </a:rPr>
              <a:t>not</a:t>
            </a:r>
            <a:r>
              <a:rPr lang="zh-CN" altLang="en-US" sz="2200" dirty="0"/>
              <a:t> </a:t>
            </a:r>
            <a:r>
              <a:rPr lang="en-US" altLang="zh-CN" sz="2200" dirty="0"/>
              <a:t>a</a:t>
            </a:r>
            <a:r>
              <a:rPr lang="zh-CN" altLang="en-US" sz="2200" dirty="0"/>
              <a:t> </a:t>
            </a:r>
            <a:r>
              <a:rPr lang="en-US" altLang="zh-CN" sz="2200" b="1" dirty="0">
                <a:solidFill>
                  <a:srgbClr val="FF0000"/>
                </a:solidFill>
              </a:rPr>
              <a:t>passive</a:t>
            </a:r>
            <a:r>
              <a:rPr lang="zh-CN" altLang="en-US" sz="2200" b="1" dirty="0">
                <a:solidFill>
                  <a:srgbClr val="FF0000"/>
                </a:solidFill>
              </a:rPr>
              <a:t> </a:t>
            </a:r>
            <a:r>
              <a:rPr lang="en-US" altLang="zh-CN" sz="2200" b="1" dirty="0">
                <a:solidFill>
                  <a:srgbClr val="FF0000"/>
                </a:solidFill>
              </a:rPr>
              <a:t>acquisition</a:t>
            </a:r>
            <a:r>
              <a:rPr lang="zh-CN" altLang="en-US" sz="2200" b="1" dirty="0">
                <a:solidFill>
                  <a:srgbClr val="FF0000"/>
                </a:solidFill>
              </a:rPr>
              <a:t> </a:t>
            </a:r>
            <a:r>
              <a:rPr lang="en-US" altLang="zh-CN" sz="2200" b="1" dirty="0">
                <a:solidFill>
                  <a:srgbClr val="FF0000"/>
                </a:solidFill>
              </a:rPr>
              <a:t>of</a:t>
            </a:r>
            <a:r>
              <a:rPr lang="zh-CN" altLang="en-US" sz="2200" b="1" dirty="0">
                <a:solidFill>
                  <a:srgbClr val="FF0000"/>
                </a:solidFill>
              </a:rPr>
              <a:t> </a:t>
            </a:r>
            <a:r>
              <a:rPr lang="en-US" altLang="zh-CN" sz="2200" b="1" dirty="0">
                <a:solidFill>
                  <a:srgbClr val="FF0000"/>
                </a:solidFill>
              </a:rPr>
              <a:t>information</a:t>
            </a:r>
          </a:p>
          <a:p>
            <a:endParaRPr lang="en-US" sz="2200" dirty="0"/>
          </a:p>
          <a:p>
            <a:r>
              <a:rPr lang="en-US" altLang="zh-CN" sz="2200" dirty="0"/>
              <a:t>If</a:t>
            </a:r>
            <a:r>
              <a:rPr lang="zh-CN" altLang="en-US" sz="2200" dirty="0"/>
              <a:t> </a:t>
            </a:r>
            <a:r>
              <a:rPr lang="en-US" altLang="zh-CN" sz="2200" dirty="0"/>
              <a:t>we</a:t>
            </a:r>
            <a:r>
              <a:rPr lang="zh-CN" altLang="en-US" sz="2200" dirty="0"/>
              <a:t> </a:t>
            </a:r>
            <a:r>
              <a:rPr lang="en-US" altLang="zh-CN" sz="2200" b="1" dirty="0">
                <a:highlight>
                  <a:srgbClr val="FFFF00"/>
                </a:highlight>
              </a:rPr>
              <a:t>measure</a:t>
            </a:r>
            <a:r>
              <a:rPr lang="zh-CN" altLang="en-US" sz="2200" dirty="0"/>
              <a:t> </a:t>
            </a:r>
            <a:r>
              <a:rPr lang="en-US" altLang="zh-CN" sz="2200" dirty="0"/>
              <a:t>a</a:t>
            </a:r>
            <a:r>
              <a:rPr lang="zh-CN" altLang="en-US" sz="2200" dirty="0"/>
              <a:t> </a:t>
            </a:r>
            <a:r>
              <a:rPr lang="en-US" altLang="zh-CN" sz="2200" dirty="0"/>
              <a:t>quantum</a:t>
            </a:r>
            <a:r>
              <a:rPr lang="zh-CN" altLang="en-US" sz="2200" dirty="0"/>
              <a:t> </a:t>
            </a:r>
            <a:r>
              <a:rPr lang="en-US" altLang="zh-CN" sz="2200" dirty="0"/>
              <a:t>system,</a:t>
            </a:r>
            <a:r>
              <a:rPr lang="zh-CN" altLang="en-US" sz="2200" dirty="0"/>
              <a:t> </a:t>
            </a:r>
            <a:r>
              <a:rPr lang="en-US" altLang="zh-CN" sz="2200" dirty="0"/>
              <a:t>we</a:t>
            </a:r>
            <a:r>
              <a:rPr lang="zh-CN" altLang="en-US" sz="2200" dirty="0"/>
              <a:t> </a:t>
            </a:r>
            <a:r>
              <a:rPr lang="en-US" altLang="zh-CN" sz="2200" b="1" dirty="0">
                <a:highlight>
                  <a:srgbClr val="FFFF00"/>
                </a:highlight>
              </a:rPr>
              <a:t>disturb</a:t>
            </a:r>
            <a:r>
              <a:rPr lang="zh-CN" altLang="en-US" sz="2200" dirty="0"/>
              <a:t> </a:t>
            </a:r>
            <a:r>
              <a:rPr lang="en-US" altLang="zh-CN" sz="2200" dirty="0"/>
              <a:t>it.</a:t>
            </a:r>
            <a:endParaRPr lang="en-US" sz="2200" dirty="0"/>
          </a:p>
        </p:txBody>
      </p:sp>
      <p:pic>
        <p:nvPicPr>
          <p:cNvPr id="12290" name="Picture 2" descr="The standard/computational basis defines the so-called standard measurements.">
            <a:extLst>
              <a:ext uri="{FF2B5EF4-FFF2-40B4-BE49-F238E27FC236}">
                <a16:creationId xmlns:a16="http://schemas.microsoft.com/office/drawing/2014/main" id="{B7582DC4-59C7-3EAC-A30C-1BEED66E4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129" y="902946"/>
            <a:ext cx="3158511" cy="311216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EA36DF9-4B20-AACA-21C2-AB851A086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08" y="3413159"/>
            <a:ext cx="8795657" cy="12368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1A67EA-CC59-7CF8-1440-77EFA7E48C7E}"/>
              </a:ext>
            </a:extLst>
          </p:cNvPr>
          <p:cNvSpPr txBox="1"/>
          <p:nvPr/>
        </p:nvSpPr>
        <p:spPr>
          <a:xfrm>
            <a:off x="646360" y="5352042"/>
            <a:ext cx="11299590" cy="769441"/>
          </a:xfrm>
          <a:prstGeom prst="rect">
            <a:avLst/>
          </a:prstGeom>
          <a:noFill/>
        </p:spPr>
        <p:txBody>
          <a:bodyPr wrap="square" rtlCol="0">
            <a:spAutoFit/>
          </a:bodyPr>
          <a:lstStyle/>
          <a:p>
            <a:r>
              <a:rPr lang="en-US" altLang="zh-CN" sz="2200" dirty="0"/>
              <a:t>The</a:t>
            </a:r>
            <a:r>
              <a:rPr lang="zh-CN" altLang="en-US" sz="2200" dirty="0"/>
              <a:t> </a:t>
            </a:r>
            <a:r>
              <a:rPr lang="en-US" altLang="zh-CN" sz="2200" dirty="0"/>
              <a:t>sudden</a:t>
            </a:r>
            <a:r>
              <a:rPr lang="zh-CN" altLang="en-US" sz="2200" dirty="0"/>
              <a:t> </a:t>
            </a:r>
            <a:r>
              <a:rPr lang="en-US" altLang="zh-CN" sz="2200" dirty="0"/>
              <a:t>change</a:t>
            </a:r>
            <a:r>
              <a:rPr lang="zh-CN" altLang="en-US" sz="2200" dirty="0"/>
              <a:t> </a:t>
            </a:r>
            <a:r>
              <a:rPr lang="en-US" altLang="zh-CN" sz="2200" dirty="0"/>
              <a:t>of</a:t>
            </a:r>
            <a:r>
              <a:rPr lang="zh-CN" altLang="en-US" sz="2200" dirty="0"/>
              <a:t> </a:t>
            </a:r>
            <a:r>
              <a:rPr lang="en-US" altLang="zh-CN" sz="2200" dirty="0"/>
              <a:t>quantum</a:t>
            </a:r>
            <a:r>
              <a:rPr lang="zh-CN" altLang="en-US" sz="2200" dirty="0"/>
              <a:t> </a:t>
            </a:r>
            <a:r>
              <a:rPr lang="en-US" altLang="zh-CN" sz="2200" dirty="0"/>
              <a:t>state,</a:t>
            </a:r>
            <a:r>
              <a:rPr lang="zh-CN" altLang="en-US" sz="2200" dirty="0"/>
              <a:t> </a:t>
            </a:r>
            <a:r>
              <a:rPr lang="en-US" altLang="zh-CN" sz="2200" dirty="0"/>
              <a:t>from</a:t>
            </a:r>
            <a:r>
              <a:rPr lang="zh-CN" altLang="en-US" sz="2200" dirty="0"/>
              <a:t> </a:t>
            </a:r>
            <a:r>
              <a:rPr lang="en-US" altLang="zh-CN" sz="2200" dirty="0"/>
              <a:t>the</a:t>
            </a:r>
            <a:r>
              <a:rPr lang="zh-CN" altLang="en-US" sz="2200" dirty="0"/>
              <a:t> </a:t>
            </a:r>
            <a:r>
              <a:rPr lang="en-US" altLang="zh-CN" sz="2200" dirty="0"/>
              <a:t>pre-measurement</a:t>
            </a:r>
            <a:r>
              <a:rPr lang="zh-CN" altLang="en-US" sz="2200" dirty="0"/>
              <a:t> </a:t>
            </a:r>
            <a:r>
              <a:rPr lang="en-US" altLang="zh-CN" sz="2200" dirty="0"/>
              <a:t>state</a:t>
            </a:r>
            <a:r>
              <a:rPr lang="zh-CN" altLang="en-US" sz="2200" dirty="0"/>
              <a:t> </a:t>
            </a:r>
            <a:r>
              <a:rPr lang="en-US" altLang="zh-CN" sz="2200" dirty="0"/>
              <a:t>to</a:t>
            </a:r>
            <a:r>
              <a:rPr lang="zh-CN" altLang="en-US" sz="2200" dirty="0"/>
              <a:t> </a:t>
            </a:r>
            <a:r>
              <a:rPr lang="en-US" altLang="zh-CN" sz="2200" dirty="0"/>
              <a:t>the</a:t>
            </a:r>
            <a:r>
              <a:rPr lang="zh-CN" altLang="en-US" sz="2200" dirty="0"/>
              <a:t> </a:t>
            </a:r>
            <a:r>
              <a:rPr lang="en-US" altLang="zh-CN" sz="2200" dirty="0"/>
              <a:t>post-measurement</a:t>
            </a:r>
            <a:r>
              <a:rPr lang="zh-CN" altLang="en-US" sz="2200" dirty="0"/>
              <a:t> </a:t>
            </a:r>
            <a:r>
              <a:rPr lang="en-US" altLang="zh-CN" sz="2200" dirty="0"/>
              <a:t>state,</a:t>
            </a:r>
            <a:r>
              <a:rPr lang="zh-CN" altLang="en-US" sz="2200" dirty="0"/>
              <a:t> </a:t>
            </a:r>
            <a:r>
              <a:rPr lang="en-US" altLang="zh-CN" sz="2200" dirty="0"/>
              <a:t>is</a:t>
            </a:r>
            <a:r>
              <a:rPr lang="zh-CN" altLang="en-US" sz="2200" dirty="0"/>
              <a:t> </a:t>
            </a:r>
            <a:r>
              <a:rPr lang="en-US" altLang="zh-CN" sz="2200" dirty="0"/>
              <a:t>called</a:t>
            </a:r>
            <a:r>
              <a:rPr lang="zh-CN" altLang="en-US" sz="2200" dirty="0"/>
              <a:t> </a:t>
            </a:r>
            <a:r>
              <a:rPr lang="en-US" altLang="zh-CN" sz="2200" dirty="0"/>
              <a:t>a</a:t>
            </a:r>
            <a:r>
              <a:rPr lang="zh-CN" altLang="en-US" sz="2200" dirty="0"/>
              <a:t> </a:t>
            </a:r>
            <a:r>
              <a:rPr lang="en-US" altLang="zh-CN" sz="2200" b="1" dirty="0">
                <a:highlight>
                  <a:srgbClr val="FFFF00"/>
                </a:highlight>
              </a:rPr>
              <a:t>collapse</a:t>
            </a:r>
            <a:endParaRPr lang="en-US" sz="2200" b="1" dirty="0">
              <a:highlight>
                <a:srgbClr val="FFFF00"/>
              </a:highlight>
            </a:endParaRPr>
          </a:p>
        </p:txBody>
      </p:sp>
    </p:spTree>
    <p:extLst>
      <p:ext uri="{BB962C8B-B14F-4D97-AF65-F5344CB8AC3E}">
        <p14:creationId xmlns:p14="http://schemas.microsoft.com/office/powerpoint/2010/main" val="95930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922269" y="2694379"/>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entanglement</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33</a:t>
            </a:fld>
            <a:endParaRPr lang="en-US"/>
          </a:p>
        </p:txBody>
      </p:sp>
    </p:spTree>
    <p:extLst>
      <p:ext uri="{BB962C8B-B14F-4D97-AF65-F5344CB8AC3E}">
        <p14:creationId xmlns:p14="http://schemas.microsoft.com/office/powerpoint/2010/main" val="2594110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From</a:t>
            </a:r>
            <a:r>
              <a:rPr lang="zh-CN" altLang="en-US" sz="3500" dirty="0">
                <a:latin typeface="Comic Sans MS" panose="030F0902030302020204" pitchFamily="66" charset="0"/>
              </a:rPr>
              <a:t> </a:t>
            </a:r>
            <a:r>
              <a:rPr lang="en-US" altLang="zh-CN" sz="3500" dirty="0">
                <a:latin typeface="Comic Sans MS" panose="030F0902030302020204" pitchFamily="66" charset="0"/>
              </a:rPr>
              <a:t>one</a:t>
            </a:r>
            <a:r>
              <a:rPr lang="zh-CN" altLang="en-US" sz="3500" dirty="0">
                <a:latin typeface="Comic Sans MS" panose="030F0902030302020204" pitchFamily="66" charset="0"/>
              </a:rPr>
              <a:t> </a:t>
            </a:r>
            <a:r>
              <a:rPr lang="en-US" altLang="zh-CN" sz="3500" dirty="0">
                <a:latin typeface="Comic Sans MS" panose="030F0902030302020204" pitchFamily="66" charset="0"/>
              </a:rPr>
              <a:t>qubit</a:t>
            </a:r>
            <a:r>
              <a:rPr lang="zh-CN" altLang="en-US" sz="3500" dirty="0">
                <a:latin typeface="Comic Sans MS" panose="030F0902030302020204" pitchFamily="66" charset="0"/>
              </a:rPr>
              <a:t> </a:t>
            </a:r>
            <a:r>
              <a:rPr lang="en-US" altLang="zh-CN" sz="3500" dirty="0">
                <a:latin typeface="Comic Sans MS" panose="030F0902030302020204" pitchFamily="66" charset="0"/>
              </a:rPr>
              <a:t>to</a:t>
            </a:r>
            <a:r>
              <a:rPr lang="zh-CN" altLang="en-US" sz="3500" dirty="0">
                <a:latin typeface="Comic Sans MS" panose="030F0902030302020204" pitchFamily="66" charset="0"/>
              </a:rPr>
              <a:t> </a:t>
            </a:r>
            <a:r>
              <a:rPr lang="en-US" altLang="zh-CN" sz="3500" dirty="0">
                <a:latin typeface="Comic Sans MS" panose="030F0902030302020204" pitchFamily="66" charset="0"/>
              </a:rPr>
              <a:t>two</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34</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1166649" y="1087620"/>
            <a:ext cx="8502868" cy="446276"/>
          </a:xfrm>
          <a:prstGeom prst="rect">
            <a:avLst/>
          </a:prstGeom>
          <a:noFill/>
        </p:spPr>
        <p:txBody>
          <a:bodyPr wrap="square" rtlCol="0">
            <a:spAutoFit/>
          </a:bodyPr>
          <a:lstStyle/>
          <a:p>
            <a:r>
              <a:rPr lang="en-US" altLang="zh-CN" sz="2300" dirty="0"/>
              <a:t>Single</a:t>
            </a:r>
            <a:r>
              <a:rPr lang="zh-CN" altLang="en-US" sz="2300" dirty="0"/>
              <a:t> </a:t>
            </a:r>
            <a:r>
              <a:rPr lang="en-US" altLang="zh-CN" sz="2300" dirty="0"/>
              <a:t>qubit</a:t>
            </a:r>
            <a:r>
              <a:rPr lang="zh-CN" altLang="en-US" sz="2300" dirty="0"/>
              <a:t> </a:t>
            </a:r>
            <a:r>
              <a:rPr lang="en-US" altLang="zh-CN" sz="2300" dirty="0"/>
              <a:t>basis</a:t>
            </a:r>
            <a:endParaRPr lang="en-US" sz="2300" dirty="0"/>
          </a:p>
        </p:txBody>
      </p:sp>
      <p:pic>
        <p:nvPicPr>
          <p:cNvPr id="4" name="Picture 3">
            <a:extLst>
              <a:ext uri="{FF2B5EF4-FFF2-40B4-BE49-F238E27FC236}">
                <a16:creationId xmlns:a16="http://schemas.microsoft.com/office/drawing/2014/main" id="{C579D1B2-E0F5-0A47-8031-543758C10C71}"/>
              </a:ext>
            </a:extLst>
          </p:cNvPr>
          <p:cNvPicPr>
            <a:picLocks noChangeAspect="1"/>
          </p:cNvPicPr>
          <p:nvPr/>
        </p:nvPicPr>
        <p:blipFill>
          <a:blip r:embed="rId2"/>
          <a:stretch>
            <a:fillRect/>
          </a:stretch>
        </p:blipFill>
        <p:spPr>
          <a:xfrm>
            <a:off x="5123452" y="1099748"/>
            <a:ext cx="1393278" cy="670838"/>
          </a:xfrm>
          <a:prstGeom prst="rect">
            <a:avLst/>
          </a:prstGeom>
        </p:spPr>
      </p:pic>
      <p:pic>
        <p:nvPicPr>
          <p:cNvPr id="6" name="Picture 5">
            <a:extLst>
              <a:ext uri="{FF2B5EF4-FFF2-40B4-BE49-F238E27FC236}">
                <a16:creationId xmlns:a16="http://schemas.microsoft.com/office/drawing/2014/main" id="{CC30C147-E14D-94D8-F928-8636A9280D96}"/>
              </a:ext>
            </a:extLst>
          </p:cNvPr>
          <p:cNvPicPr>
            <a:picLocks noChangeAspect="1"/>
          </p:cNvPicPr>
          <p:nvPr/>
        </p:nvPicPr>
        <p:blipFill>
          <a:blip r:embed="rId3"/>
          <a:stretch>
            <a:fillRect/>
          </a:stretch>
        </p:blipFill>
        <p:spPr>
          <a:xfrm>
            <a:off x="3804853" y="3248276"/>
            <a:ext cx="4929243" cy="1113612"/>
          </a:xfrm>
          <a:prstGeom prst="rect">
            <a:avLst/>
          </a:prstGeom>
        </p:spPr>
      </p:pic>
      <p:sp>
        <p:nvSpPr>
          <p:cNvPr id="7" name="TextBox 6">
            <a:extLst>
              <a:ext uri="{FF2B5EF4-FFF2-40B4-BE49-F238E27FC236}">
                <a16:creationId xmlns:a16="http://schemas.microsoft.com/office/drawing/2014/main" id="{C3EFA0ED-5DEA-27B5-5923-4730929E2B3A}"/>
              </a:ext>
            </a:extLst>
          </p:cNvPr>
          <p:cNvSpPr txBox="1"/>
          <p:nvPr/>
        </p:nvSpPr>
        <p:spPr>
          <a:xfrm>
            <a:off x="1166649" y="2893628"/>
            <a:ext cx="8502868" cy="446276"/>
          </a:xfrm>
          <a:prstGeom prst="rect">
            <a:avLst/>
          </a:prstGeom>
          <a:noFill/>
        </p:spPr>
        <p:txBody>
          <a:bodyPr wrap="square" rtlCol="0">
            <a:spAutoFit/>
          </a:bodyPr>
          <a:lstStyle/>
          <a:p>
            <a:r>
              <a:rPr lang="en-US" altLang="zh-CN" sz="2300" dirty="0"/>
              <a:t>Two</a:t>
            </a:r>
            <a:r>
              <a:rPr lang="zh-CN" altLang="en-US" sz="2300" dirty="0"/>
              <a:t> </a:t>
            </a:r>
            <a:r>
              <a:rPr lang="en-US" altLang="zh-CN" sz="2300" dirty="0"/>
              <a:t>qubits</a:t>
            </a:r>
            <a:r>
              <a:rPr lang="zh-CN" altLang="en-US" sz="2300" dirty="0"/>
              <a:t> </a:t>
            </a:r>
            <a:r>
              <a:rPr lang="en-US" altLang="zh-CN" sz="2300" dirty="0"/>
              <a:t>basis</a:t>
            </a:r>
            <a:endParaRPr lang="en-US" sz="2300" dirty="0"/>
          </a:p>
        </p:txBody>
      </p:sp>
      <p:sp>
        <p:nvSpPr>
          <p:cNvPr id="8" name="TextBox 7">
            <a:extLst>
              <a:ext uri="{FF2B5EF4-FFF2-40B4-BE49-F238E27FC236}">
                <a16:creationId xmlns:a16="http://schemas.microsoft.com/office/drawing/2014/main" id="{2F342C03-93E8-A2EA-EDDD-4CAEF117808C}"/>
              </a:ext>
            </a:extLst>
          </p:cNvPr>
          <p:cNvSpPr txBox="1"/>
          <p:nvPr/>
        </p:nvSpPr>
        <p:spPr>
          <a:xfrm>
            <a:off x="1166649" y="4747323"/>
            <a:ext cx="8502868" cy="446276"/>
          </a:xfrm>
          <a:prstGeom prst="rect">
            <a:avLst/>
          </a:prstGeom>
          <a:noFill/>
        </p:spPr>
        <p:txBody>
          <a:bodyPr wrap="square" rtlCol="0">
            <a:spAutoFit/>
          </a:bodyPr>
          <a:lstStyle/>
          <a:p>
            <a:r>
              <a:rPr lang="en-US" altLang="zh-CN" sz="2300" dirty="0"/>
              <a:t>The</a:t>
            </a:r>
            <a:r>
              <a:rPr lang="zh-CN" altLang="en-US" sz="2300" dirty="0"/>
              <a:t> </a:t>
            </a:r>
            <a:r>
              <a:rPr lang="en-US" altLang="zh-CN" sz="2300" dirty="0"/>
              <a:t>most</a:t>
            </a:r>
            <a:r>
              <a:rPr lang="zh-CN" altLang="en-US" sz="2300" dirty="0"/>
              <a:t> </a:t>
            </a:r>
            <a:r>
              <a:rPr lang="en-US" altLang="zh-CN" sz="2300" dirty="0"/>
              <a:t>general</a:t>
            </a:r>
            <a:r>
              <a:rPr lang="zh-CN" altLang="en-US" sz="2300" dirty="0"/>
              <a:t> </a:t>
            </a:r>
            <a:r>
              <a:rPr lang="en-US" altLang="zh-CN" sz="2300" dirty="0"/>
              <a:t>state</a:t>
            </a:r>
            <a:r>
              <a:rPr lang="zh-CN" altLang="en-US" sz="2300" dirty="0"/>
              <a:t> </a:t>
            </a:r>
            <a:r>
              <a:rPr lang="en-US" altLang="zh-CN" sz="2300" dirty="0"/>
              <a:t>of</a:t>
            </a:r>
            <a:r>
              <a:rPr lang="zh-CN" altLang="en-US" sz="2300" dirty="0"/>
              <a:t> </a:t>
            </a:r>
            <a:r>
              <a:rPr lang="en-US" altLang="zh-CN" sz="2300" dirty="0"/>
              <a:t>two</a:t>
            </a:r>
            <a:r>
              <a:rPr lang="zh-CN" altLang="en-US" sz="2300" dirty="0"/>
              <a:t> </a:t>
            </a:r>
            <a:r>
              <a:rPr lang="en-US" altLang="zh-CN" sz="2300" dirty="0"/>
              <a:t>qubits</a:t>
            </a:r>
            <a:r>
              <a:rPr lang="zh-CN" altLang="en-US" sz="2300" dirty="0"/>
              <a:t> </a:t>
            </a:r>
            <a:r>
              <a:rPr lang="en-US" altLang="zh-CN" sz="2300" dirty="0"/>
              <a:t>(a</a:t>
            </a:r>
            <a:r>
              <a:rPr lang="zh-CN" altLang="en-US" sz="2300" dirty="0"/>
              <a:t> </a:t>
            </a:r>
            <a:r>
              <a:rPr lang="en-US" altLang="zh-CN" sz="2300" dirty="0"/>
              <a:t>bipartite</a:t>
            </a:r>
            <a:r>
              <a:rPr lang="zh-CN" altLang="en-US" sz="2300" dirty="0"/>
              <a:t> </a:t>
            </a:r>
            <a:r>
              <a:rPr lang="en-US" altLang="zh-CN" sz="2300" dirty="0"/>
              <a:t>state)</a:t>
            </a:r>
            <a:endParaRPr lang="en-US" sz="2300" dirty="0"/>
          </a:p>
        </p:txBody>
      </p:sp>
      <p:pic>
        <p:nvPicPr>
          <p:cNvPr id="9" name="Picture 8">
            <a:extLst>
              <a:ext uri="{FF2B5EF4-FFF2-40B4-BE49-F238E27FC236}">
                <a16:creationId xmlns:a16="http://schemas.microsoft.com/office/drawing/2014/main" id="{842FD2F5-3AD1-5F31-BE12-06A6317401FF}"/>
              </a:ext>
            </a:extLst>
          </p:cNvPr>
          <p:cNvPicPr>
            <a:picLocks noChangeAspect="1"/>
          </p:cNvPicPr>
          <p:nvPr/>
        </p:nvPicPr>
        <p:blipFill>
          <a:blip r:embed="rId4"/>
          <a:stretch>
            <a:fillRect/>
          </a:stretch>
        </p:blipFill>
        <p:spPr>
          <a:xfrm>
            <a:off x="2714295" y="5343962"/>
            <a:ext cx="7772400" cy="782515"/>
          </a:xfrm>
          <a:prstGeom prst="rect">
            <a:avLst/>
          </a:prstGeom>
        </p:spPr>
      </p:pic>
      <p:sp>
        <p:nvSpPr>
          <p:cNvPr id="10" name="TextBox 9">
            <a:extLst>
              <a:ext uri="{FF2B5EF4-FFF2-40B4-BE49-F238E27FC236}">
                <a16:creationId xmlns:a16="http://schemas.microsoft.com/office/drawing/2014/main" id="{91DBA02A-3E79-35C6-480B-9DAE858A413E}"/>
              </a:ext>
            </a:extLst>
          </p:cNvPr>
          <p:cNvSpPr txBox="1"/>
          <p:nvPr/>
        </p:nvSpPr>
        <p:spPr>
          <a:xfrm>
            <a:off x="1166649" y="2044115"/>
            <a:ext cx="8502868" cy="446276"/>
          </a:xfrm>
          <a:prstGeom prst="rect">
            <a:avLst/>
          </a:prstGeom>
          <a:noFill/>
        </p:spPr>
        <p:txBody>
          <a:bodyPr wrap="square" rtlCol="0">
            <a:spAutoFit/>
          </a:bodyPr>
          <a:lstStyle/>
          <a:p>
            <a:r>
              <a:rPr lang="en-US" altLang="zh-CN" sz="2300" dirty="0"/>
              <a:t>The</a:t>
            </a:r>
            <a:r>
              <a:rPr lang="zh-CN" altLang="en-US" sz="2300" dirty="0"/>
              <a:t> </a:t>
            </a:r>
            <a:r>
              <a:rPr lang="en-US" altLang="zh-CN" sz="2300" dirty="0"/>
              <a:t>most</a:t>
            </a:r>
            <a:r>
              <a:rPr lang="zh-CN" altLang="en-US" sz="2300" dirty="0"/>
              <a:t> </a:t>
            </a:r>
            <a:r>
              <a:rPr lang="en-US" altLang="zh-CN" sz="2300" dirty="0"/>
              <a:t>general</a:t>
            </a:r>
            <a:r>
              <a:rPr lang="zh-CN" altLang="en-US" sz="2300" dirty="0"/>
              <a:t> </a:t>
            </a:r>
            <a:r>
              <a:rPr lang="en-US" altLang="zh-CN" sz="2300" dirty="0"/>
              <a:t>state</a:t>
            </a:r>
            <a:r>
              <a:rPr lang="zh-CN" altLang="en-US" sz="2300" dirty="0"/>
              <a:t> </a:t>
            </a:r>
            <a:r>
              <a:rPr lang="en-US" altLang="zh-CN" sz="2300" dirty="0"/>
              <a:t>of</a:t>
            </a:r>
            <a:r>
              <a:rPr lang="zh-CN" altLang="en-US" sz="2300" dirty="0"/>
              <a:t> </a:t>
            </a:r>
            <a:r>
              <a:rPr lang="en-US" altLang="zh-CN" sz="2300" dirty="0"/>
              <a:t>one</a:t>
            </a:r>
            <a:r>
              <a:rPr lang="zh-CN" altLang="en-US" sz="2300" dirty="0"/>
              <a:t> </a:t>
            </a:r>
            <a:r>
              <a:rPr lang="en-US" altLang="zh-CN" sz="2300" dirty="0"/>
              <a:t>qubit</a:t>
            </a:r>
            <a:endParaRPr lang="en-US" sz="2300" dirty="0"/>
          </a:p>
        </p:txBody>
      </p:sp>
      <p:pic>
        <p:nvPicPr>
          <p:cNvPr id="11" name="Picture 10">
            <a:extLst>
              <a:ext uri="{FF2B5EF4-FFF2-40B4-BE49-F238E27FC236}">
                <a16:creationId xmlns:a16="http://schemas.microsoft.com/office/drawing/2014/main" id="{C47B4F91-E31A-1E49-29B3-BD913F12026F}"/>
              </a:ext>
            </a:extLst>
          </p:cNvPr>
          <p:cNvPicPr>
            <a:picLocks noChangeAspect="1"/>
          </p:cNvPicPr>
          <p:nvPr/>
        </p:nvPicPr>
        <p:blipFill>
          <a:blip r:embed="rId5"/>
          <a:stretch>
            <a:fillRect/>
          </a:stretch>
        </p:blipFill>
        <p:spPr>
          <a:xfrm>
            <a:off x="6134536" y="2065563"/>
            <a:ext cx="3556000" cy="469900"/>
          </a:xfrm>
          <a:prstGeom prst="rect">
            <a:avLst/>
          </a:prstGeom>
        </p:spPr>
      </p:pic>
    </p:spTree>
    <p:extLst>
      <p:ext uri="{BB962C8B-B14F-4D97-AF65-F5344CB8AC3E}">
        <p14:creationId xmlns:p14="http://schemas.microsoft.com/office/powerpoint/2010/main" val="2750263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Examples</a:t>
            </a:r>
            <a:r>
              <a:rPr lang="zh-CN" altLang="en-US" sz="3500" dirty="0">
                <a:latin typeface="Comic Sans MS" panose="030F0902030302020204" pitchFamily="66" charset="0"/>
              </a:rPr>
              <a:t> </a:t>
            </a:r>
            <a:r>
              <a:rPr lang="en-US" altLang="zh-CN" sz="3500" dirty="0">
                <a:latin typeface="Comic Sans MS" panose="030F0902030302020204" pitchFamily="66" charset="0"/>
              </a:rPr>
              <a:t>of</a:t>
            </a:r>
            <a:r>
              <a:rPr lang="zh-CN" altLang="en-US" sz="3500" dirty="0">
                <a:latin typeface="Comic Sans MS" panose="030F0902030302020204" pitchFamily="66" charset="0"/>
              </a:rPr>
              <a:t> </a:t>
            </a:r>
            <a:r>
              <a:rPr lang="en-US" altLang="zh-CN" sz="3500" dirty="0">
                <a:latin typeface="Comic Sans MS" panose="030F0902030302020204" pitchFamily="66" charset="0"/>
              </a:rPr>
              <a:t>2-qubit</a:t>
            </a:r>
            <a:r>
              <a:rPr lang="zh-CN" altLang="en-US" sz="3500" dirty="0">
                <a:latin typeface="Comic Sans MS" panose="030F0902030302020204" pitchFamily="66" charset="0"/>
              </a:rPr>
              <a:t> </a:t>
            </a:r>
            <a:r>
              <a:rPr lang="en-US" altLang="zh-CN" sz="3500" dirty="0">
                <a:latin typeface="Comic Sans MS" panose="030F0902030302020204" pitchFamily="66" charset="0"/>
              </a:rPr>
              <a:t>states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35</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1166649" y="1376855"/>
            <a:ext cx="8502868" cy="446276"/>
          </a:xfrm>
          <a:prstGeom prst="rect">
            <a:avLst/>
          </a:prstGeom>
          <a:noFill/>
        </p:spPr>
        <p:txBody>
          <a:bodyPr wrap="square" rtlCol="0">
            <a:spAutoFit/>
          </a:bodyPr>
          <a:lstStyle/>
          <a:p>
            <a:r>
              <a:rPr lang="en-US" altLang="zh-CN" sz="2300" dirty="0"/>
              <a:t>Is</a:t>
            </a:r>
            <a:r>
              <a:rPr lang="zh-CN" altLang="en-US" sz="2300" dirty="0"/>
              <a:t> </a:t>
            </a:r>
            <a:r>
              <a:rPr lang="en-US" altLang="zh-CN" sz="2300" dirty="0"/>
              <a:t>there</a:t>
            </a:r>
            <a:r>
              <a:rPr lang="zh-CN" altLang="en-US" sz="2300" dirty="0"/>
              <a:t> </a:t>
            </a:r>
            <a:r>
              <a:rPr lang="en-US" altLang="zh-CN" sz="2300" dirty="0"/>
              <a:t>any</a:t>
            </a:r>
            <a:r>
              <a:rPr lang="zh-CN" altLang="en-US" sz="2300" dirty="0"/>
              <a:t> </a:t>
            </a:r>
            <a:r>
              <a:rPr lang="en-US" altLang="zh-CN" sz="2300" dirty="0"/>
              <a:t>essential</a:t>
            </a:r>
            <a:r>
              <a:rPr lang="zh-CN" altLang="en-US" sz="2300" dirty="0"/>
              <a:t> </a:t>
            </a:r>
            <a:r>
              <a:rPr lang="en-US" altLang="zh-CN" sz="2300" dirty="0"/>
              <a:t>difference</a:t>
            </a:r>
            <a:r>
              <a:rPr lang="zh-CN" altLang="en-US" sz="2300" dirty="0"/>
              <a:t> </a:t>
            </a:r>
            <a:r>
              <a:rPr lang="en-US" altLang="zh-CN" sz="2300" dirty="0"/>
              <a:t>between</a:t>
            </a:r>
            <a:r>
              <a:rPr lang="zh-CN" altLang="en-US" sz="2300" dirty="0"/>
              <a:t> </a:t>
            </a:r>
            <a:r>
              <a:rPr lang="en-US" altLang="zh-CN" sz="2300" dirty="0"/>
              <a:t>them?</a:t>
            </a:r>
            <a:endParaRPr lang="en-US" sz="2300" dirty="0"/>
          </a:p>
        </p:txBody>
      </p:sp>
      <p:pic>
        <p:nvPicPr>
          <p:cNvPr id="4" name="Picture 3">
            <a:extLst>
              <a:ext uri="{FF2B5EF4-FFF2-40B4-BE49-F238E27FC236}">
                <a16:creationId xmlns:a16="http://schemas.microsoft.com/office/drawing/2014/main" id="{106DC570-EA4B-3EDB-B1F0-14E9D5ECB699}"/>
              </a:ext>
            </a:extLst>
          </p:cNvPr>
          <p:cNvPicPr>
            <a:picLocks noChangeAspect="1"/>
          </p:cNvPicPr>
          <p:nvPr/>
        </p:nvPicPr>
        <p:blipFill>
          <a:blip r:embed="rId2"/>
          <a:stretch>
            <a:fillRect/>
          </a:stretch>
        </p:blipFill>
        <p:spPr>
          <a:xfrm>
            <a:off x="1965873" y="2100238"/>
            <a:ext cx="3452210" cy="1379149"/>
          </a:xfrm>
          <a:prstGeom prst="rect">
            <a:avLst/>
          </a:prstGeom>
        </p:spPr>
      </p:pic>
      <p:pic>
        <p:nvPicPr>
          <p:cNvPr id="6" name="Picture 5">
            <a:extLst>
              <a:ext uri="{FF2B5EF4-FFF2-40B4-BE49-F238E27FC236}">
                <a16:creationId xmlns:a16="http://schemas.microsoft.com/office/drawing/2014/main" id="{DF92D714-2E3C-6834-FD30-C3ABC7F152A0}"/>
              </a:ext>
            </a:extLst>
          </p:cNvPr>
          <p:cNvPicPr>
            <a:picLocks noChangeAspect="1"/>
          </p:cNvPicPr>
          <p:nvPr/>
        </p:nvPicPr>
        <p:blipFill>
          <a:blip r:embed="rId3"/>
          <a:stretch>
            <a:fillRect/>
          </a:stretch>
        </p:blipFill>
        <p:spPr>
          <a:xfrm>
            <a:off x="2178926" y="4280204"/>
            <a:ext cx="3239157" cy="1200941"/>
          </a:xfrm>
          <a:prstGeom prst="rect">
            <a:avLst/>
          </a:prstGeom>
        </p:spPr>
      </p:pic>
    </p:spTree>
    <p:extLst>
      <p:ext uri="{BB962C8B-B14F-4D97-AF65-F5344CB8AC3E}">
        <p14:creationId xmlns:p14="http://schemas.microsoft.com/office/powerpoint/2010/main" val="811703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Separable</a:t>
            </a:r>
            <a:r>
              <a:rPr lang="zh-CN" altLang="en-US" sz="3500" dirty="0">
                <a:latin typeface="Comic Sans MS" panose="030F0902030302020204" pitchFamily="66" charset="0"/>
              </a:rPr>
              <a:t> </a:t>
            </a:r>
            <a:r>
              <a:rPr lang="en-US" altLang="zh-CN" sz="3500" dirty="0">
                <a:latin typeface="Comic Sans MS" panose="030F0902030302020204" pitchFamily="66" charset="0"/>
              </a:rPr>
              <a:t>vs.</a:t>
            </a:r>
            <a:r>
              <a:rPr lang="zh-CN" altLang="en-US" sz="3500" dirty="0">
                <a:latin typeface="Comic Sans MS" panose="030F0902030302020204" pitchFamily="66" charset="0"/>
              </a:rPr>
              <a:t> </a:t>
            </a:r>
            <a:r>
              <a:rPr lang="en-US" altLang="zh-CN" sz="3500" dirty="0">
                <a:latin typeface="Comic Sans MS" panose="030F0902030302020204" pitchFamily="66" charset="0"/>
              </a:rPr>
              <a:t>Entangled</a:t>
            </a:r>
            <a:r>
              <a:rPr lang="zh-CN" altLang="en-US" sz="3500" dirty="0">
                <a:latin typeface="Comic Sans MS" panose="030F0902030302020204" pitchFamily="66" charset="0"/>
              </a:rPr>
              <a:t> </a:t>
            </a:r>
            <a:r>
              <a:rPr lang="en-US" altLang="zh-CN" sz="3500" dirty="0">
                <a:latin typeface="Comic Sans MS" panose="030F0902030302020204" pitchFamily="66" charset="0"/>
              </a:rPr>
              <a:t>states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36</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696297" y="3822374"/>
            <a:ext cx="10799406" cy="446276"/>
          </a:xfrm>
          <a:prstGeom prst="rect">
            <a:avLst/>
          </a:prstGeom>
          <a:noFill/>
        </p:spPr>
        <p:txBody>
          <a:bodyPr wrap="square" rtlCol="0">
            <a:spAutoFit/>
          </a:bodyPr>
          <a:lstStyle/>
          <a:p>
            <a:r>
              <a:rPr lang="en-US" altLang="zh-CN" sz="2300" b="1" dirty="0"/>
              <a:t>Entangled</a:t>
            </a:r>
            <a:r>
              <a:rPr lang="zh-CN" altLang="en-US" sz="2300" dirty="0"/>
              <a:t> </a:t>
            </a:r>
            <a:r>
              <a:rPr lang="en-US" altLang="zh-CN" sz="2300" dirty="0"/>
              <a:t>if</a:t>
            </a:r>
            <a:r>
              <a:rPr lang="zh-CN" altLang="en-US" sz="2300" dirty="0"/>
              <a:t> </a:t>
            </a:r>
            <a:r>
              <a:rPr lang="en-US" altLang="zh-CN" sz="2300" dirty="0"/>
              <a:t>it</a:t>
            </a:r>
            <a:r>
              <a:rPr lang="zh-CN" altLang="en-US" sz="2300" dirty="0"/>
              <a:t> </a:t>
            </a:r>
            <a:r>
              <a:rPr lang="en-US" altLang="zh-CN" sz="2300" dirty="0"/>
              <a:t>does</a:t>
            </a:r>
            <a:r>
              <a:rPr lang="zh-CN" altLang="en-US" sz="2300" dirty="0"/>
              <a:t> </a:t>
            </a:r>
            <a:r>
              <a:rPr lang="en-US" altLang="zh-CN" sz="2300" dirty="0"/>
              <a:t>not</a:t>
            </a:r>
            <a:r>
              <a:rPr lang="zh-CN" altLang="en-US" sz="2300" dirty="0"/>
              <a:t> </a:t>
            </a:r>
            <a:r>
              <a:rPr lang="en-US" altLang="zh-CN" sz="2300" dirty="0"/>
              <a:t>admit</a:t>
            </a:r>
            <a:r>
              <a:rPr lang="zh-CN" altLang="en-US" sz="2300" dirty="0"/>
              <a:t> </a:t>
            </a:r>
            <a:r>
              <a:rPr lang="en-US" altLang="zh-CN" sz="2300" dirty="0"/>
              <a:t>such</a:t>
            </a:r>
            <a:r>
              <a:rPr lang="zh-CN" altLang="en-US" sz="2300" dirty="0"/>
              <a:t> </a:t>
            </a:r>
            <a:r>
              <a:rPr lang="en-US" altLang="zh-CN" sz="2300" dirty="0"/>
              <a:t>a</a:t>
            </a:r>
            <a:r>
              <a:rPr lang="zh-CN" altLang="en-US" sz="2300" dirty="0"/>
              <a:t> </a:t>
            </a:r>
            <a:r>
              <a:rPr lang="en-US" altLang="zh-CN" sz="2300" dirty="0"/>
              <a:t>decomposition</a:t>
            </a:r>
            <a:endParaRPr lang="en-US" sz="2300" dirty="0"/>
          </a:p>
        </p:txBody>
      </p:sp>
      <p:pic>
        <p:nvPicPr>
          <p:cNvPr id="4" name="Picture 3">
            <a:extLst>
              <a:ext uri="{FF2B5EF4-FFF2-40B4-BE49-F238E27FC236}">
                <a16:creationId xmlns:a16="http://schemas.microsoft.com/office/drawing/2014/main" id="{C18139BC-1687-DBDE-79FD-F281FB9F0239}"/>
              </a:ext>
            </a:extLst>
          </p:cNvPr>
          <p:cNvPicPr>
            <a:picLocks noChangeAspect="1"/>
          </p:cNvPicPr>
          <p:nvPr/>
        </p:nvPicPr>
        <p:blipFill>
          <a:blip r:embed="rId2"/>
          <a:stretch>
            <a:fillRect/>
          </a:stretch>
        </p:blipFill>
        <p:spPr>
          <a:xfrm>
            <a:off x="2553995" y="2103855"/>
            <a:ext cx="6532192" cy="1477774"/>
          </a:xfrm>
          <a:prstGeom prst="rect">
            <a:avLst/>
          </a:prstGeom>
        </p:spPr>
      </p:pic>
      <p:pic>
        <p:nvPicPr>
          <p:cNvPr id="6" name="Picture 5">
            <a:extLst>
              <a:ext uri="{FF2B5EF4-FFF2-40B4-BE49-F238E27FC236}">
                <a16:creationId xmlns:a16="http://schemas.microsoft.com/office/drawing/2014/main" id="{2DA8AF9C-671A-03B6-6400-56D3FF2827E0}"/>
              </a:ext>
            </a:extLst>
          </p:cNvPr>
          <p:cNvPicPr>
            <a:picLocks noChangeAspect="1"/>
          </p:cNvPicPr>
          <p:nvPr/>
        </p:nvPicPr>
        <p:blipFill>
          <a:blip r:embed="rId3"/>
          <a:stretch>
            <a:fillRect/>
          </a:stretch>
        </p:blipFill>
        <p:spPr>
          <a:xfrm>
            <a:off x="2553995" y="4509396"/>
            <a:ext cx="4813757" cy="1170914"/>
          </a:xfrm>
          <a:prstGeom prst="rect">
            <a:avLst/>
          </a:prstGeom>
        </p:spPr>
      </p:pic>
      <p:sp>
        <p:nvSpPr>
          <p:cNvPr id="7" name="TextBox 6">
            <a:extLst>
              <a:ext uri="{FF2B5EF4-FFF2-40B4-BE49-F238E27FC236}">
                <a16:creationId xmlns:a16="http://schemas.microsoft.com/office/drawing/2014/main" id="{18B454C1-D7E8-B274-3791-D093B562D6F0}"/>
              </a:ext>
            </a:extLst>
          </p:cNvPr>
          <p:cNvSpPr txBox="1"/>
          <p:nvPr/>
        </p:nvSpPr>
        <p:spPr>
          <a:xfrm>
            <a:off x="696297" y="1201692"/>
            <a:ext cx="10799406" cy="800219"/>
          </a:xfrm>
          <a:prstGeom prst="rect">
            <a:avLst/>
          </a:prstGeom>
          <a:noFill/>
        </p:spPr>
        <p:txBody>
          <a:bodyPr wrap="square" rtlCol="0">
            <a:spAutoFit/>
          </a:bodyPr>
          <a:lstStyle/>
          <a:p>
            <a:r>
              <a:rPr lang="en-US" altLang="zh-CN" sz="2300" b="1" dirty="0"/>
              <a:t>Separable</a:t>
            </a:r>
            <a:r>
              <a:rPr lang="zh-CN" altLang="en-US" sz="2300" dirty="0"/>
              <a:t> </a:t>
            </a:r>
            <a:r>
              <a:rPr lang="en-US" altLang="zh-CN" sz="2300" dirty="0"/>
              <a:t>if</a:t>
            </a:r>
            <a:r>
              <a:rPr lang="zh-CN" altLang="en-US" sz="2300" dirty="0"/>
              <a:t> </a:t>
            </a:r>
            <a:r>
              <a:rPr lang="en-US" altLang="zh-CN" sz="2300" dirty="0"/>
              <a:t>it</a:t>
            </a:r>
            <a:r>
              <a:rPr lang="zh-CN" altLang="en-US" sz="2300" dirty="0"/>
              <a:t> </a:t>
            </a:r>
            <a:r>
              <a:rPr lang="en-US" altLang="zh-CN" sz="2300" dirty="0"/>
              <a:t>can</a:t>
            </a:r>
            <a:r>
              <a:rPr lang="zh-CN" altLang="en-US" sz="2300" dirty="0"/>
              <a:t> </a:t>
            </a:r>
            <a:r>
              <a:rPr lang="en-US" altLang="zh-CN" sz="2300" dirty="0"/>
              <a:t>be</a:t>
            </a:r>
            <a:r>
              <a:rPr lang="zh-CN" altLang="en-US" sz="2300" dirty="0"/>
              <a:t> </a:t>
            </a:r>
            <a:r>
              <a:rPr lang="en-US" altLang="zh-CN" sz="2300" dirty="0"/>
              <a:t>decomposed</a:t>
            </a:r>
            <a:r>
              <a:rPr lang="zh-CN" altLang="en-US" sz="2300" dirty="0"/>
              <a:t> </a:t>
            </a:r>
            <a:r>
              <a:rPr lang="en-US" altLang="zh-CN" sz="2300" dirty="0"/>
              <a:t>into</a:t>
            </a:r>
            <a:r>
              <a:rPr lang="zh-CN" altLang="en-US" sz="2300" dirty="0"/>
              <a:t> </a:t>
            </a:r>
            <a:r>
              <a:rPr lang="en-US" altLang="zh-CN" sz="2300" dirty="0"/>
              <a:t>a</a:t>
            </a:r>
            <a:r>
              <a:rPr lang="zh-CN" altLang="en-US" sz="2300" dirty="0"/>
              <a:t> </a:t>
            </a:r>
            <a:r>
              <a:rPr lang="en-US" altLang="zh-CN" sz="2300" dirty="0"/>
              <a:t>pair</a:t>
            </a:r>
            <a:r>
              <a:rPr lang="zh-CN" altLang="en-US" sz="2300" dirty="0"/>
              <a:t> </a:t>
            </a:r>
            <a:r>
              <a:rPr lang="en-US" altLang="zh-CN" sz="2300" dirty="0"/>
              <a:t>of</a:t>
            </a:r>
            <a:r>
              <a:rPr lang="zh-CN" altLang="en-US" sz="2300" dirty="0"/>
              <a:t> </a:t>
            </a:r>
            <a:r>
              <a:rPr lang="en-US" altLang="zh-CN" sz="2300" dirty="0"/>
              <a:t>state</a:t>
            </a:r>
            <a:r>
              <a:rPr lang="zh-CN" altLang="en-US" sz="2300" dirty="0"/>
              <a:t> </a:t>
            </a:r>
            <a:r>
              <a:rPr lang="en-US" altLang="zh-CN" sz="2300" dirty="0"/>
              <a:t>vectors</a:t>
            </a:r>
            <a:r>
              <a:rPr lang="zh-CN" altLang="en-US" sz="2300" dirty="0"/>
              <a:t> </a:t>
            </a:r>
            <a:r>
              <a:rPr lang="en-US" altLang="zh-CN" sz="2300" dirty="0"/>
              <a:t>where</a:t>
            </a:r>
            <a:r>
              <a:rPr lang="zh-CN" altLang="en-US" sz="2300" dirty="0"/>
              <a:t> </a:t>
            </a:r>
            <a:r>
              <a:rPr lang="en-US" altLang="zh-CN" sz="2300" dirty="0"/>
              <a:t>each</a:t>
            </a:r>
            <a:r>
              <a:rPr lang="zh-CN" altLang="en-US" sz="2300" dirty="0"/>
              <a:t> </a:t>
            </a:r>
            <a:r>
              <a:rPr lang="en-US" altLang="zh-CN" sz="2300" dirty="0"/>
              <a:t>one</a:t>
            </a:r>
            <a:r>
              <a:rPr lang="zh-CN" altLang="en-US" sz="2300" dirty="0"/>
              <a:t> </a:t>
            </a:r>
            <a:r>
              <a:rPr lang="en-US" altLang="zh-CN" sz="2300" dirty="0"/>
              <a:t>pertains</a:t>
            </a:r>
            <a:r>
              <a:rPr lang="zh-CN" altLang="en-US" sz="2300" dirty="0"/>
              <a:t> </a:t>
            </a:r>
            <a:r>
              <a:rPr lang="en-US" altLang="zh-CN" sz="2300" dirty="0"/>
              <a:t>to</a:t>
            </a:r>
            <a:r>
              <a:rPr lang="zh-CN" altLang="en-US" sz="2300" dirty="0"/>
              <a:t> </a:t>
            </a:r>
            <a:r>
              <a:rPr lang="en-US" altLang="zh-CN" sz="2300" dirty="0"/>
              <a:t>one</a:t>
            </a:r>
            <a:r>
              <a:rPr lang="zh-CN" altLang="en-US" sz="2300" dirty="0"/>
              <a:t> </a:t>
            </a:r>
            <a:r>
              <a:rPr lang="en-US" altLang="zh-CN" sz="2300" dirty="0"/>
              <a:t>of</a:t>
            </a:r>
            <a:r>
              <a:rPr lang="zh-CN" altLang="en-US" sz="2300" dirty="0"/>
              <a:t> </a:t>
            </a:r>
            <a:r>
              <a:rPr lang="en-US" altLang="zh-CN" sz="2300" dirty="0"/>
              <a:t>the</a:t>
            </a:r>
            <a:r>
              <a:rPr lang="zh-CN" altLang="en-US" sz="2300" dirty="0"/>
              <a:t> </a:t>
            </a:r>
            <a:r>
              <a:rPr lang="en-US" altLang="zh-CN" sz="2300" dirty="0"/>
              <a:t>two</a:t>
            </a:r>
            <a:r>
              <a:rPr lang="zh-CN" altLang="en-US" sz="2300" dirty="0"/>
              <a:t> </a:t>
            </a:r>
            <a:r>
              <a:rPr lang="en-US" altLang="zh-CN" sz="2300" dirty="0"/>
              <a:t>qubits</a:t>
            </a:r>
            <a:r>
              <a:rPr lang="zh-CN" altLang="en-US" sz="2300" dirty="0"/>
              <a:t> </a:t>
            </a:r>
            <a:r>
              <a:rPr lang="en-US" altLang="zh-CN" sz="2300" dirty="0"/>
              <a:t>only</a:t>
            </a:r>
            <a:endParaRPr lang="en-US" sz="2300"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12591AF-BC5F-0FAA-21E7-BAC4FA691CB5}"/>
                  </a:ext>
                </a:extLst>
              </p14:cNvPr>
              <p14:cNvContentPartPr/>
              <p14:nvPr/>
            </p14:nvContentPartPr>
            <p14:xfrm>
              <a:off x="5697331" y="4898123"/>
              <a:ext cx="173880" cy="362160"/>
            </p14:xfrm>
          </p:contentPart>
        </mc:Choice>
        <mc:Fallback xmlns="">
          <p:pic>
            <p:nvPicPr>
              <p:cNvPr id="8" name="Ink 7">
                <a:extLst>
                  <a:ext uri="{FF2B5EF4-FFF2-40B4-BE49-F238E27FC236}">
                    <a16:creationId xmlns:a16="http://schemas.microsoft.com/office/drawing/2014/main" id="{712591AF-BC5F-0FAA-21E7-BAC4FA691CB5}"/>
                  </a:ext>
                </a:extLst>
              </p:cNvPr>
              <p:cNvPicPr/>
              <p:nvPr/>
            </p:nvPicPr>
            <p:blipFill>
              <a:blip r:embed="rId5"/>
              <a:stretch>
                <a:fillRect/>
              </a:stretch>
            </p:blipFill>
            <p:spPr>
              <a:xfrm>
                <a:off x="5679691" y="4880483"/>
                <a:ext cx="2095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5F14C39A-8EF8-3DB1-C10D-10C334CBA4AE}"/>
                  </a:ext>
                </a:extLst>
              </p14:cNvPr>
              <p14:cNvContentPartPr/>
              <p14:nvPr/>
            </p14:nvContentPartPr>
            <p14:xfrm>
              <a:off x="5629651" y="4872923"/>
              <a:ext cx="275760" cy="388800"/>
            </p14:xfrm>
          </p:contentPart>
        </mc:Choice>
        <mc:Fallback xmlns="">
          <p:pic>
            <p:nvPicPr>
              <p:cNvPr id="9" name="Ink 8">
                <a:extLst>
                  <a:ext uri="{FF2B5EF4-FFF2-40B4-BE49-F238E27FC236}">
                    <a16:creationId xmlns:a16="http://schemas.microsoft.com/office/drawing/2014/main" id="{5F14C39A-8EF8-3DB1-C10D-10C334CBA4AE}"/>
                  </a:ext>
                </a:extLst>
              </p:cNvPr>
              <p:cNvPicPr/>
              <p:nvPr/>
            </p:nvPicPr>
            <p:blipFill>
              <a:blip r:embed="rId7"/>
              <a:stretch>
                <a:fillRect/>
              </a:stretch>
            </p:blipFill>
            <p:spPr>
              <a:xfrm>
                <a:off x="5611651" y="4854923"/>
                <a:ext cx="311400" cy="424440"/>
              </a:xfrm>
              <a:prstGeom prst="rect">
                <a:avLst/>
              </a:prstGeom>
            </p:spPr>
          </p:pic>
        </mc:Fallback>
      </mc:AlternateContent>
    </p:spTree>
    <p:extLst>
      <p:ext uri="{BB962C8B-B14F-4D97-AF65-F5344CB8AC3E}">
        <p14:creationId xmlns:p14="http://schemas.microsoft.com/office/powerpoint/2010/main" val="2865534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More</a:t>
            </a:r>
            <a:r>
              <a:rPr lang="zh-CN" altLang="en-US" sz="3500" dirty="0">
                <a:latin typeface="Comic Sans MS" panose="030F0902030302020204" pitchFamily="66" charset="0"/>
              </a:rPr>
              <a:t> </a:t>
            </a:r>
            <a:r>
              <a:rPr lang="en-US" altLang="zh-CN" sz="3500" dirty="0">
                <a:latin typeface="Comic Sans MS" panose="030F0902030302020204" pitchFamily="66" charset="0"/>
              </a:rPr>
              <a:t>qubits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37</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1319049" y="3378158"/>
            <a:ext cx="8502868" cy="446276"/>
          </a:xfrm>
          <a:prstGeom prst="rect">
            <a:avLst/>
          </a:prstGeom>
          <a:noFill/>
        </p:spPr>
        <p:txBody>
          <a:bodyPr wrap="square" rtlCol="0">
            <a:spAutoFit/>
          </a:bodyPr>
          <a:lstStyle/>
          <a:p>
            <a:r>
              <a:rPr lang="en-US" altLang="zh-CN" sz="2300" dirty="0"/>
              <a:t>Apply</a:t>
            </a:r>
            <a:r>
              <a:rPr lang="zh-CN" altLang="en-US" sz="2300" dirty="0"/>
              <a:t> </a:t>
            </a:r>
            <a:r>
              <a:rPr lang="en-US" altLang="zh-CN" sz="2300" dirty="0"/>
              <a:t>the</a:t>
            </a:r>
            <a:r>
              <a:rPr lang="zh-CN" altLang="en-US" sz="2300" dirty="0"/>
              <a:t> </a:t>
            </a:r>
            <a:r>
              <a:rPr lang="en-US" altLang="zh-CN" sz="2300" dirty="0"/>
              <a:t>Hadamard</a:t>
            </a:r>
            <a:r>
              <a:rPr lang="zh-CN" altLang="en-US" sz="2300" dirty="0"/>
              <a:t> </a:t>
            </a:r>
            <a:r>
              <a:rPr lang="en-US" altLang="zh-CN" sz="2300" dirty="0"/>
              <a:t>gate</a:t>
            </a:r>
            <a:r>
              <a:rPr lang="zh-CN" altLang="en-US" sz="2300" dirty="0"/>
              <a:t> </a:t>
            </a:r>
            <a:r>
              <a:rPr lang="en-US" altLang="zh-CN" sz="2300" dirty="0"/>
              <a:t>to</a:t>
            </a:r>
            <a:r>
              <a:rPr lang="zh-CN" altLang="en-US" sz="2300" dirty="0"/>
              <a:t> </a:t>
            </a:r>
            <a:r>
              <a:rPr lang="en-US" altLang="zh-CN" sz="2300" dirty="0"/>
              <a:t>the</a:t>
            </a:r>
            <a:r>
              <a:rPr lang="zh-CN" altLang="en-US" sz="2300" dirty="0"/>
              <a:t> </a:t>
            </a:r>
            <a:r>
              <a:rPr lang="en-US" altLang="zh-CN" sz="2300" dirty="0"/>
              <a:t>first</a:t>
            </a:r>
            <a:r>
              <a:rPr lang="zh-CN" altLang="en-US" sz="2300" dirty="0"/>
              <a:t> </a:t>
            </a:r>
            <a:r>
              <a:rPr lang="en-US" altLang="zh-CN" sz="2300" dirty="0"/>
              <a:t>qubit,</a:t>
            </a:r>
            <a:r>
              <a:rPr lang="zh-CN" altLang="en-US" sz="2300" dirty="0"/>
              <a:t> </a:t>
            </a:r>
            <a:r>
              <a:rPr lang="en-US" altLang="zh-CN" sz="2300" dirty="0"/>
              <a:t>it</a:t>
            </a:r>
            <a:r>
              <a:rPr lang="zh-CN" altLang="en-US" sz="2300" dirty="0"/>
              <a:t> </a:t>
            </a:r>
            <a:r>
              <a:rPr lang="en-US" altLang="zh-CN" sz="2300" dirty="0"/>
              <a:t>is</a:t>
            </a:r>
            <a:r>
              <a:rPr lang="zh-CN" altLang="en-US" sz="2300" dirty="0"/>
              <a:t> </a:t>
            </a:r>
            <a:r>
              <a:rPr lang="en-US" altLang="zh-CN" sz="2300" dirty="0"/>
              <a:t>still</a:t>
            </a:r>
            <a:r>
              <a:rPr lang="zh-CN" altLang="en-US" sz="2300" dirty="0"/>
              <a:t> </a:t>
            </a:r>
            <a:r>
              <a:rPr lang="en-US" altLang="zh-CN" sz="2300" dirty="0"/>
              <a:t>separable</a:t>
            </a:r>
            <a:endParaRPr lang="en-US" sz="2300" dirty="0"/>
          </a:p>
        </p:txBody>
      </p:sp>
      <p:pic>
        <p:nvPicPr>
          <p:cNvPr id="4" name="Picture 3">
            <a:extLst>
              <a:ext uri="{FF2B5EF4-FFF2-40B4-BE49-F238E27FC236}">
                <a16:creationId xmlns:a16="http://schemas.microsoft.com/office/drawing/2014/main" id="{FC4CF282-2754-DD81-0CF0-F3099AB8FE8F}"/>
              </a:ext>
            </a:extLst>
          </p:cNvPr>
          <p:cNvPicPr>
            <a:picLocks noChangeAspect="1"/>
          </p:cNvPicPr>
          <p:nvPr/>
        </p:nvPicPr>
        <p:blipFill>
          <a:blip r:embed="rId2"/>
          <a:stretch>
            <a:fillRect/>
          </a:stretch>
        </p:blipFill>
        <p:spPr>
          <a:xfrm>
            <a:off x="3153104" y="1942998"/>
            <a:ext cx="3257988" cy="1090569"/>
          </a:xfrm>
          <a:prstGeom prst="rect">
            <a:avLst/>
          </a:prstGeom>
        </p:spPr>
      </p:pic>
      <p:sp>
        <p:nvSpPr>
          <p:cNvPr id="6" name="TextBox 5">
            <a:extLst>
              <a:ext uri="{FF2B5EF4-FFF2-40B4-BE49-F238E27FC236}">
                <a16:creationId xmlns:a16="http://schemas.microsoft.com/office/drawing/2014/main" id="{81920001-2515-E06A-888D-1F527E820631}"/>
              </a:ext>
            </a:extLst>
          </p:cNvPr>
          <p:cNvSpPr txBox="1"/>
          <p:nvPr/>
        </p:nvSpPr>
        <p:spPr>
          <a:xfrm>
            <a:off x="1319049" y="1529255"/>
            <a:ext cx="8502868" cy="446276"/>
          </a:xfrm>
          <a:prstGeom prst="rect">
            <a:avLst/>
          </a:prstGeom>
          <a:noFill/>
        </p:spPr>
        <p:txBody>
          <a:bodyPr wrap="square" rtlCol="0">
            <a:spAutoFit/>
          </a:bodyPr>
          <a:lstStyle/>
          <a:p>
            <a:r>
              <a:rPr lang="en-US" altLang="zh-CN" sz="2300" dirty="0"/>
              <a:t>Separable</a:t>
            </a:r>
            <a:r>
              <a:rPr lang="zh-CN" altLang="en-US" sz="2300" dirty="0"/>
              <a:t> </a:t>
            </a:r>
            <a:r>
              <a:rPr lang="en-US" altLang="zh-CN" sz="2300" dirty="0"/>
              <a:t>3-qubit</a:t>
            </a:r>
            <a:r>
              <a:rPr lang="zh-CN" altLang="en-US" sz="2300" dirty="0"/>
              <a:t> </a:t>
            </a:r>
            <a:r>
              <a:rPr lang="en-US" altLang="zh-CN" sz="2300" dirty="0"/>
              <a:t>states</a:t>
            </a:r>
            <a:endParaRPr lang="en-US" sz="2300" dirty="0"/>
          </a:p>
        </p:txBody>
      </p:sp>
      <p:pic>
        <p:nvPicPr>
          <p:cNvPr id="7" name="Picture 6">
            <a:extLst>
              <a:ext uri="{FF2B5EF4-FFF2-40B4-BE49-F238E27FC236}">
                <a16:creationId xmlns:a16="http://schemas.microsoft.com/office/drawing/2014/main" id="{500BD7E5-3D8F-B69C-0ED3-C0F2F2934CB2}"/>
              </a:ext>
            </a:extLst>
          </p:cNvPr>
          <p:cNvPicPr>
            <a:picLocks noChangeAspect="1"/>
          </p:cNvPicPr>
          <p:nvPr/>
        </p:nvPicPr>
        <p:blipFill>
          <a:blip r:embed="rId3"/>
          <a:stretch>
            <a:fillRect/>
          </a:stretch>
        </p:blipFill>
        <p:spPr>
          <a:xfrm>
            <a:off x="2812831" y="4365325"/>
            <a:ext cx="5515303" cy="1911515"/>
          </a:xfrm>
          <a:prstGeom prst="rect">
            <a:avLst/>
          </a:prstGeom>
        </p:spPr>
      </p:pic>
    </p:spTree>
    <p:extLst>
      <p:ext uri="{BB962C8B-B14F-4D97-AF65-F5344CB8AC3E}">
        <p14:creationId xmlns:p14="http://schemas.microsoft.com/office/powerpoint/2010/main" val="179400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Hadamard gate </a:t>
            </a:r>
            <a:r>
              <a:rPr lang="en-US" altLang="zh-CN" sz="3500" dirty="0">
                <a:latin typeface="Comic Sans MS" panose="030F0902030302020204" pitchFamily="66" charset="0"/>
                <a:sym typeface="Wingdings" pitchFamily="2" charset="2"/>
              </a:rPr>
              <a:t> quantum interference</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38</a:t>
            </a:fld>
            <a:endParaRPr lang="en-US"/>
          </a:p>
        </p:txBody>
      </p:sp>
      <p:pic>
        <p:nvPicPr>
          <p:cNvPr id="3" name="Picture 2">
            <a:extLst>
              <a:ext uri="{FF2B5EF4-FFF2-40B4-BE49-F238E27FC236}">
                <a16:creationId xmlns:a16="http://schemas.microsoft.com/office/drawing/2014/main" id="{BB1B635B-0160-A1F0-65A8-287C60FF5F1A}"/>
              </a:ext>
            </a:extLst>
          </p:cNvPr>
          <p:cNvPicPr>
            <a:picLocks noChangeAspect="1"/>
          </p:cNvPicPr>
          <p:nvPr/>
        </p:nvPicPr>
        <p:blipFill>
          <a:blip r:embed="rId2"/>
          <a:stretch>
            <a:fillRect/>
          </a:stretch>
        </p:blipFill>
        <p:spPr>
          <a:xfrm>
            <a:off x="2401313" y="5163727"/>
            <a:ext cx="2148016" cy="1239240"/>
          </a:xfrm>
          <a:prstGeom prst="rect">
            <a:avLst/>
          </a:prstGeom>
        </p:spPr>
      </p:pic>
      <p:pic>
        <p:nvPicPr>
          <p:cNvPr id="4" name="Picture 3">
            <a:extLst>
              <a:ext uri="{FF2B5EF4-FFF2-40B4-BE49-F238E27FC236}">
                <a16:creationId xmlns:a16="http://schemas.microsoft.com/office/drawing/2014/main" id="{A6C4E46F-50CC-7A66-6E95-AB9FC4A09926}"/>
              </a:ext>
            </a:extLst>
          </p:cNvPr>
          <p:cNvPicPr>
            <a:picLocks noChangeAspect="1"/>
          </p:cNvPicPr>
          <p:nvPr/>
        </p:nvPicPr>
        <p:blipFill>
          <a:blip r:embed="rId3"/>
          <a:stretch>
            <a:fillRect/>
          </a:stretch>
        </p:blipFill>
        <p:spPr>
          <a:xfrm>
            <a:off x="7560928" y="5163727"/>
            <a:ext cx="1962130" cy="1239240"/>
          </a:xfrm>
          <a:prstGeom prst="rect">
            <a:avLst/>
          </a:prstGeom>
        </p:spPr>
      </p:pic>
      <p:sp>
        <p:nvSpPr>
          <p:cNvPr id="6" name="TextBox 5">
            <a:extLst>
              <a:ext uri="{FF2B5EF4-FFF2-40B4-BE49-F238E27FC236}">
                <a16:creationId xmlns:a16="http://schemas.microsoft.com/office/drawing/2014/main" id="{64713442-F4C4-A947-908D-B4C9B49C1AA2}"/>
              </a:ext>
            </a:extLst>
          </p:cNvPr>
          <p:cNvSpPr txBox="1"/>
          <p:nvPr/>
        </p:nvSpPr>
        <p:spPr>
          <a:xfrm>
            <a:off x="957448" y="4926819"/>
            <a:ext cx="1711494" cy="369332"/>
          </a:xfrm>
          <a:prstGeom prst="rect">
            <a:avLst/>
          </a:prstGeom>
          <a:noFill/>
        </p:spPr>
        <p:txBody>
          <a:bodyPr wrap="none" rtlCol="0">
            <a:spAutoFit/>
          </a:bodyPr>
          <a:lstStyle/>
          <a:p>
            <a:r>
              <a:rPr lang="en-US" altLang="zh-CN" dirty="0"/>
              <a:t>Hadamard</a:t>
            </a:r>
            <a:r>
              <a:rPr lang="zh-CN" altLang="en-US" dirty="0"/>
              <a:t> </a:t>
            </a:r>
            <a:r>
              <a:rPr lang="en-US" altLang="zh-CN" dirty="0"/>
              <a:t>gates</a:t>
            </a:r>
            <a:endParaRPr lang="en-US" dirty="0"/>
          </a:p>
        </p:txBody>
      </p:sp>
      <p:sp>
        <p:nvSpPr>
          <p:cNvPr id="7" name="TextBox 6">
            <a:extLst>
              <a:ext uri="{FF2B5EF4-FFF2-40B4-BE49-F238E27FC236}">
                <a16:creationId xmlns:a16="http://schemas.microsoft.com/office/drawing/2014/main" id="{DCE83EB5-1B89-EA6F-54A3-8384EE35CECF}"/>
              </a:ext>
            </a:extLst>
          </p:cNvPr>
          <p:cNvSpPr txBox="1"/>
          <p:nvPr/>
        </p:nvSpPr>
        <p:spPr>
          <a:xfrm>
            <a:off x="7044240" y="4926819"/>
            <a:ext cx="1196866" cy="369332"/>
          </a:xfrm>
          <a:prstGeom prst="rect">
            <a:avLst/>
          </a:prstGeom>
          <a:noFill/>
        </p:spPr>
        <p:txBody>
          <a:bodyPr wrap="none" rtlCol="0">
            <a:spAutoFit/>
          </a:bodyPr>
          <a:lstStyle/>
          <a:p>
            <a:r>
              <a:rPr lang="en-US" altLang="zh-CN" dirty="0"/>
              <a:t>Phase</a:t>
            </a:r>
            <a:r>
              <a:rPr lang="zh-CN" altLang="en-US" dirty="0"/>
              <a:t> </a:t>
            </a:r>
            <a:r>
              <a:rPr lang="en-US" altLang="zh-CN" dirty="0"/>
              <a:t>gate</a:t>
            </a:r>
            <a:endParaRPr lang="en-US" dirty="0"/>
          </a:p>
        </p:txBody>
      </p:sp>
      <p:pic>
        <p:nvPicPr>
          <p:cNvPr id="8" name="Picture 7">
            <a:extLst>
              <a:ext uri="{FF2B5EF4-FFF2-40B4-BE49-F238E27FC236}">
                <a16:creationId xmlns:a16="http://schemas.microsoft.com/office/drawing/2014/main" id="{B4DF8922-8C89-9276-0546-F3A28DCC5A22}"/>
              </a:ext>
            </a:extLst>
          </p:cNvPr>
          <p:cNvPicPr>
            <a:picLocks noChangeAspect="1"/>
          </p:cNvPicPr>
          <p:nvPr/>
        </p:nvPicPr>
        <p:blipFill>
          <a:blip r:embed="rId4"/>
          <a:stretch>
            <a:fillRect/>
          </a:stretch>
        </p:blipFill>
        <p:spPr>
          <a:xfrm>
            <a:off x="3719680" y="1299450"/>
            <a:ext cx="4752639" cy="1946953"/>
          </a:xfrm>
          <a:prstGeom prst="rect">
            <a:avLst/>
          </a:prstGeom>
        </p:spPr>
      </p:pic>
      <p:pic>
        <p:nvPicPr>
          <p:cNvPr id="14" name="Picture 13">
            <a:extLst>
              <a:ext uri="{FF2B5EF4-FFF2-40B4-BE49-F238E27FC236}">
                <a16:creationId xmlns:a16="http://schemas.microsoft.com/office/drawing/2014/main" id="{1A144A62-E3A3-C255-701F-63FD8ABD317C}"/>
              </a:ext>
            </a:extLst>
          </p:cNvPr>
          <p:cNvPicPr>
            <a:picLocks noChangeAspect="1"/>
          </p:cNvPicPr>
          <p:nvPr/>
        </p:nvPicPr>
        <p:blipFill>
          <a:blip r:embed="rId5"/>
          <a:stretch>
            <a:fillRect/>
          </a:stretch>
        </p:blipFill>
        <p:spPr>
          <a:xfrm>
            <a:off x="4240703" y="3276264"/>
            <a:ext cx="5029200" cy="635000"/>
          </a:xfrm>
          <a:prstGeom prst="rect">
            <a:avLst/>
          </a:prstGeom>
        </p:spPr>
      </p:pic>
      <p:cxnSp>
        <p:nvCxnSpPr>
          <p:cNvPr id="15" name="Straight Arrow Connector 14">
            <a:extLst>
              <a:ext uri="{FF2B5EF4-FFF2-40B4-BE49-F238E27FC236}">
                <a16:creationId xmlns:a16="http://schemas.microsoft.com/office/drawing/2014/main" id="{E1C2AC21-AE2B-1512-EE61-358A36F0B60B}"/>
              </a:ext>
            </a:extLst>
          </p:cNvPr>
          <p:cNvCxnSpPr/>
          <p:nvPr/>
        </p:nvCxnSpPr>
        <p:spPr>
          <a:xfrm flipV="1">
            <a:off x="3737790" y="3911264"/>
            <a:ext cx="617517" cy="496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A0E832-9C9A-371E-E6C1-1AD902F02415}"/>
              </a:ext>
            </a:extLst>
          </p:cNvPr>
          <p:cNvSpPr txBox="1"/>
          <p:nvPr/>
        </p:nvSpPr>
        <p:spPr>
          <a:xfrm>
            <a:off x="2746826" y="4408140"/>
            <a:ext cx="1614160" cy="369332"/>
          </a:xfrm>
          <a:prstGeom prst="rect">
            <a:avLst/>
          </a:prstGeom>
          <a:noFill/>
        </p:spPr>
        <p:txBody>
          <a:bodyPr wrap="none" rtlCol="0">
            <a:spAutoFit/>
          </a:bodyPr>
          <a:lstStyle/>
          <a:p>
            <a:r>
              <a:rPr lang="en-US" altLang="zh-CN" dirty="0"/>
              <a:t>Initial</a:t>
            </a:r>
            <a:r>
              <a:rPr lang="zh-CN" altLang="en-US" dirty="0"/>
              <a:t> </a:t>
            </a:r>
            <a:r>
              <a:rPr lang="en-US" altLang="zh-CN" dirty="0"/>
              <a:t>state</a:t>
            </a:r>
            <a:r>
              <a:rPr lang="zh-CN" altLang="en-US" dirty="0"/>
              <a:t> </a:t>
            </a:r>
            <a:r>
              <a:rPr lang="en-US" altLang="zh-CN" dirty="0"/>
              <a:t>|0&gt;</a:t>
            </a:r>
            <a:endParaRPr lang="en-US" dirty="0"/>
          </a:p>
        </p:txBody>
      </p:sp>
      <p:cxnSp>
        <p:nvCxnSpPr>
          <p:cNvPr id="17" name="Straight Arrow Connector 16">
            <a:extLst>
              <a:ext uri="{FF2B5EF4-FFF2-40B4-BE49-F238E27FC236}">
                <a16:creationId xmlns:a16="http://schemas.microsoft.com/office/drawing/2014/main" id="{269AEAF2-BA66-1193-065E-23DD030D25BE}"/>
              </a:ext>
            </a:extLst>
          </p:cNvPr>
          <p:cNvCxnSpPr>
            <a:cxnSpLocks/>
          </p:cNvCxnSpPr>
          <p:nvPr/>
        </p:nvCxnSpPr>
        <p:spPr>
          <a:xfrm flipH="1" flipV="1">
            <a:off x="7963427" y="3875638"/>
            <a:ext cx="655121" cy="53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9958ED-5374-7A85-7380-B6AE34285F7F}"/>
              </a:ext>
            </a:extLst>
          </p:cNvPr>
          <p:cNvSpPr txBox="1"/>
          <p:nvPr/>
        </p:nvSpPr>
        <p:spPr>
          <a:xfrm>
            <a:off x="6596552" y="4406037"/>
            <a:ext cx="4043992" cy="369332"/>
          </a:xfrm>
          <a:prstGeom prst="rect">
            <a:avLst/>
          </a:prstGeom>
          <a:noFill/>
        </p:spPr>
        <p:txBody>
          <a:bodyPr wrap="none" rtlCol="0">
            <a:spAutoFit/>
          </a:bodyPr>
          <a:lstStyle/>
          <a:p>
            <a:r>
              <a:rPr lang="en-US" altLang="zh-CN" dirty="0"/>
              <a:t>Amplitude</a:t>
            </a:r>
            <a:r>
              <a:rPr lang="zh-CN" altLang="en-US" dirty="0"/>
              <a:t> </a:t>
            </a:r>
            <a:r>
              <a:rPr lang="en-US" altLang="zh-CN" dirty="0"/>
              <a:t>in</a:t>
            </a:r>
            <a:r>
              <a:rPr lang="zh-CN" altLang="en-US" dirty="0"/>
              <a:t> </a:t>
            </a:r>
            <a:r>
              <a:rPr lang="en-US" altLang="zh-CN" dirty="0"/>
              <a:t>|0&gt;</a:t>
            </a:r>
            <a:r>
              <a:rPr lang="zh-CN" altLang="en-US" dirty="0"/>
              <a:t> </a:t>
            </a:r>
            <a:r>
              <a:rPr lang="en-US" altLang="zh-CN" dirty="0"/>
              <a:t>at</a:t>
            </a:r>
            <a:r>
              <a:rPr lang="zh-CN" altLang="en-US" dirty="0"/>
              <a:t> </a:t>
            </a:r>
            <a:r>
              <a:rPr lang="en-US" altLang="zh-CN" dirty="0"/>
              <a:t>the</a:t>
            </a:r>
            <a:r>
              <a:rPr lang="zh-CN" altLang="en-US" dirty="0"/>
              <a:t> </a:t>
            </a:r>
            <a:r>
              <a:rPr lang="en-US" altLang="zh-CN" dirty="0"/>
              <a:t>end</a:t>
            </a:r>
            <a:r>
              <a:rPr lang="zh-CN" altLang="en-US" dirty="0"/>
              <a:t> </a:t>
            </a:r>
            <a:r>
              <a:rPr lang="en-US" altLang="zh-CN" dirty="0"/>
              <a:t>of</a:t>
            </a:r>
            <a:r>
              <a:rPr lang="zh-CN" altLang="en-US" dirty="0"/>
              <a:t> </a:t>
            </a:r>
            <a:r>
              <a:rPr lang="en-US" altLang="zh-CN" dirty="0"/>
              <a:t>the</a:t>
            </a:r>
            <a:r>
              <a:rPr lang="zh-CN" altLang="en-US" dirty="0"/>
              <a:t> </a:t>
            </a:r>
            <a:r>
              <a:rPr lang="en-US" altLang="zh-CN" dirty="0"/>
              <a:t>circuit</a:t>
            </a:r>
            <a:endParaRPr lang="en-US" dirty="0"/>
          </a:p>
        </p:txBody>
      </p:sp>
      <p:sp>
        <p:nvSpPr>
          <p:cNvPr id="19" name="TextBox 18">
            <a:extLst>
              <a:ext uri="{FF2B5EF4-FFF2-40B4-BE49-F238E27FC236}">
                <a16:creationId xmlns:a16="http://schemas.microsoft.com/office/drawing/2014/main" id="{6DF2FCC2-EAA1-62B8-0524-05AC0F4D38A0}"/>
              </a:ext>
            </a:extLst>
          </p:cNvPr>
          <p:cNvSpPr txBox="1"/>
          <p:nvPr/>
        </p:nvSpPr>
        <p:spPr>
          <a:xfrm>
            <a:off x="2870692" y="990807"/>
            <a:ext cx="6374502" cy="369332"/>
          </a:xfrm>
          <a:prstGeom prst="rect">
            <a:avLst/>
          </a:prstGeom>
          <a:noFill/>
        </p:spPr>
        <p:txBody>
          <a:bodyPr wrap="none" rtlCol="0">
            <a:spAutoFit/>
          </a:bodyPr>
          <a:lstStyle/>
          <a:p>
            <a:r>
              <a:rPr lang="en-US" b="1" dirty="0">
                <a:solidFill>
                  <a:srgbClr val="FF0000"/>
                </a:solidFill>
              </a:rPr>
              <a:t>For single qubit, it does not create entanglement between qubits</a:t>
            </a:r>
          </a:p>
        </p:txBody>
      </p:sp>
    </p:spTree>
    <p:extLst>
      <p:ext uri="{BB962C8B-B14F-4D97-AF65-F5344CB8AC3E}">
        <p14:creationId xmlns:p14="http://schemas.microsoft.com/office/powerpoint/2010/main" val="417560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How</a:t>
            </a:r>
            <a:r>
              <a:rPr lang="zh-CN" altLang="en-US" sz="3500" dirty="0">
                <a:latin typeface="Comic Sans MS" panose="030F0902030302020204" pitchFamily="66" charset="0"/>
              </a:rPr>
              <a:t> </a:t>
            </a:r>
            <a:r>
              <a:rPr lang="en-US" altLang="zh-CN" sz="3500" dirty="0">
                <a:latin typeface="Comic Sans MS" panose="030F0902030302020204" pitchFamily="66" charset="0"/>
              </a:rPr>
              <a:t>to</a:t>
            </a:r>
            <a:r>
              <a:rPr lang="zh-CN" altLang="en-US" sz="3500" dirty="0">
                <a:latin typeface="Comic Sans MS" panose="030F0902030302020204" pitchFamily="66" charset="0"/>
              </a:rPr>
              <a:t> </a:t>
            </a:r>
            <a:r>
              <a:rPr lang="en-US" altLang="zh-CN" sz="3500" dirty="0">
                <a:latin typeface="Comic Sans MS" panose="030F0902030302020204" pitchFamily="66" charset="0"/>
              </a:rPr>
              <a:t>create</a:t>
            </a:r>
            <a:r>
              <a:rPr lang="zh-CN" altLang="en-US" sz="3500" dirty="0">
                <a:latin typeface="Comic Sans MS" panose="030F0902030302020204" pitchFamily="66" charset="0"/>
              </a:rPr>
              <a:t> </a:t>
            </a:r>
            <a:r>
              <a:rPr lang="en-US" altLang="zh-CN" sz="3500" dirty="0">
                <a:latin typeface="Comic Sans MS" panose="030F0902030302020204" pitchFamily="66" charset="0"/>
              </a:rPr>
              <a:t>entangled</a:t>
            </a:r>
            <a:r>
              <a:rPr lang="zh-CN" altLang="en-US" sz="3500" dirty="0">
                <a:latin typeface="Comic Sans MS" panose="030F0902030302020204" pitchFamily="66" charset="0"/>
              </a:rPr>
              <a:t> </a:t>
            </a:r>
            <a:r>
              <a:rPr lang="en-US" altLang="zh-CN" sz="3500" dirty="0">
                <a:latin typeface="Comic Sans MS" panose="030F0902030302020204" pitchFamily="66" charset="0"/>
              </a:rPr>
              <a:t>states?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39</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1166649" y="1376855"/>
            <a:ext cx="10347462" cy="1154162"/>
          </a:xfrm>
          <a:prstGeom prst="rect">
            <a:avLst/>
          </a:prstGeom>
          <a:noFill/>
        </p:spPr>
        <p:txBody>
          <a:bodyPr wrap="square" rtlCol="0">
            <a:spAutoFit/>
          </a:bodyPr>
          <a:lstStyle/>
          <a:p>
            <a:r>
              <a:rPr lang="en-US" altLang="zh-CN" sz="2300" b="1" dirty="0">
                <a:solidFill>
                  <a:srgbClr val="FF0000"/>
                </a:solidFill>
              </a:rPr>
              <a:t>Entanglement</a:t>
            </a:r>
            <a:r>
              <a:rPr lang="zh-CN" altLang="en-US" sz="2300" b="1" dirty="0">
                <a:solidFill>
                  <a:srgbClr val="FF0000"/>
                </a:solidFill>
              </a:rPr>
              <a:t> </a:t>
            </a:r>
            <a:r>
              <a:rPr lang="en-US" altLang="zh-CN" sz="2300" b="1" dirty="0">
                <a:solidFill>
                  <a:srgbClr val="FF0000"/>
                </a:solidFill>
              </a:rPr>
              <a:t>is</a:t>
            </a:r>
            <a:r>
              <a:rPr lang="zh-CN" altLang="en-US" sz="2300" b="1" dirty="0">
                <a:solidFill>
                  <a:srgbClr val="FF0000"/>
                </a:solidFill>
              </a:rPr>
              <a:t> </a:t>
            </a:r>
            <a:r>
              <a:rPr lang="en-US" altLang="zh-CN" sz="2300" b="1" dirty="0">
                <a:solidFill>
                  <a:srgbClr val="FF0000"/>
                </a:solidFill>
              </a:rPr>
              <a:t>the</a:t>
            </a:r>
            <a:r>
              <a:rPr lang="zh-CN" altLang="en-US" sz="2300" b="1" dirty="0">
                <a:solidFill>
                  <a:srgbClr val="FF0000"/>
                </a:solidFill>
              </a:rPr>
              <a:t> </a:t>
            </a:r>
            <a:r>
              <a:rPr lang="en-US" altLang="zh-CN" sz="2300" b="1" dirty="0">
                <a:solidFill>
                  <a:srgbClr val="FF0000"/>
                </a:solidFill>
              </a:rPr>
              <a:t>result</a:t>
            </a:r>
            <a:r>
              <a:rPr lang="zh-CN" altLang="en-US" sz="2300" b="1" dirty="0">
                <a:solidFill>
                  <a:srgbClr val="FF0000"/>
                </a:solidFill>
              </a:rPr>
              <a:t> </a:t>
            </a:r>
            <a:r>
              <a:rPr lang="en-US" altLang="zh-CN" sz="2300" b="1" dirty="0">
                <a:solidFill>
                  <a:srgbClr val="FF0000"/>
                </a:solidFill>
              </a:rPr>
              <a:t>of</a:t>
            </a:r>
            <a:r>
              <a:rPr lang="zh-CN" altLang="en-US" sz="2300" b="1" dirty="0">
                <a:solidFill>
                  <a:srgbClr val="FF0000"/>
                </a:solidFill>
              </a:rPr>
              <a:t> </a:t>
            </a:r>
            <a:r>
              <a:rPr lang="en-US" altLang="zh-CN" sz="2300" b="1" dirty="0">
                <a:solidFill>
                  <a:srgbClr val="FF0000"/>
                </a:solidFill>
              </a:rPr>
              <a:t>interactions</a:t>
            </a:r>
          </a:p>
          <a:p>
            <a:endParaRPr lang="en-US" sz="2300" dirty="0"/>
          </a:p>
          <a:p>
            <a:r>
              <a:rPr lang="en-US" altLang="zh-CN" sz="2300" b="1" dirty="0">
                <a:solidFill>
                  <a:srgbClr val="0000FF"/>
                </a:solidFill>
              </a:rPr>
              <a:t>Applying</a:t>
            </a:r>
            <a:r>
              <a:rPr lang="zh-CN" altLang="en-US" sz="2300" b="1" dirty="0">
                <a:solidFill>
                  <a:srgbClr val="0000FF"/>
                </a:solidFill>
              </a:rPr>
              <a:t> </a:t>
            </a:r>
            <a:r>
              <a:rPr lang="en-US" altLang="zh-CN" sz="2300" b="1" dirty="0">
                <a:solidFill>
                  <a:srgbClr val="0000FF"/>
                </a:solidFill>
              </a:rPr>
              <a:t>single-qubit</a:t>
            </a:r>
            <a:r>
              <a:rPr lang="zh-CN" altLang="en-US" sz="2300" b="1" dirty="0">
                <a:solidFill>
                  <a:srgbClr val="0000FF"/>
                </a:solidFill>
              </a:rPr>
              <a:t> </a:t>
            </a:r>
            <a:r>
              <a:rPr lang="en-US" altLang="zh-CN" sz="2300" b="1" dirty="0">
                <a:solidFill>
                  <a:srgbClr val="0000FF"/>
                </a:solidFill>
              </a:rPr>
              <a:t>gates</a:t>
            </a:r>
            <a:r>
              <a:rPr lang="zh-CN" altLang="en-US" sz="2300" b="1" dirty="0">
                <a:solidFill>
                  <a:srgbClr val="0000FF"/>
                </a:solidFill>
              </a:rPr>
              <a:t> </a:t>
            </a:r>
            <a:r>
              <a:rPr lang="en-US" altLang="zh-CN" sz="2300" b="1" dirty="0">
                <a:solidFill>
                  <a:srgbClr val="0000FF"/>
                </a:solidFill>
              </a:rPr>
              <a:t>to</a:t>
            </a:r>
            <a:r>
              <a:rPr lang="zh-CN" altLang="en-US" sz="2300" b="1" dirty="0">
                <a:solidFill>
                  <a:srgbClr val="0000FF"/>
                </a:solidFill>
              </a:rPr>
              <a:t> </a:t>
            </a:r>
            <a:r>
              <a:rPr lang="en-US" altLang="zh-CN" sz="2300" b="1" dirty="0">
                <a:solidFill>
                  <a:srgbClr val="0000FF"/>
                </a:solidFill>
              </a:rPr>
              <a:t>change</a:t>
            </a:r>
            <a:r>
              <a:rPr lang="zh-CN" altLang="en-US" sz="2300" b="1" dirty="0">
                <a:solidFill>
                  <a:srgbClr val="0000FF"/>
                </a:solidFill>
              </a:rPr>
              <a:t> </a:t>
            </a:r>
            <a:r>
              <a:rPr lang="en-US" altLang="zh-CN" sz="2300" b="1" dirty="0">
                <a:solidFill>
                  <a:srgbClr val="0000FF"/>
                </a:solidFill>
              </a:rPr>
              <a:t>individual</a:t>
            </a:r>
            <a:r>
              <a:rPr lang="zh-CN" altLang="en-US" sz="2300" b="1" dirty="0">
                <a:solidFill>
                  <a:srgbClr val="0000FF"/>
                </a:solidFill>
              </a:rPr>
              <a:t> </a:t>
            </a:r>
            <a:r>
              <a:rPr lang="en-US" altLang="zh-CN" sz="2300" b="1" dirty="0">
                <a:solidFill>
                  <a:srgbClr val="0000FF"/>
                </a:solidFill>
              </a:rPr>
              <a:t>qubits</a:t>
            </a:r>
            <a:r>
              <a:rPr lang="zh-CN" altLang="en-US" sz="2300" b="1" dirty="0">
                <a:solidFill>
                  <a:srgbClr val="0000FF"/>
                </a:solidFill>
              </a:rPr>
              <a:t> </a:t>
            </a:r>
            <a:r>
              <a:rPr lang="en-US" altLang="zh-CN" sz="2300" b="1" dirty="0">
                <a:solidFill>
                  <a:srgbClr val="0000FF"/>
                </a:solidFill>
              </a:rPr>
              <a:t>won’t</a:t>
            </a:r>
            <a:r>
              <a:rPr lang="zh-CN" altLang="en-US" sz="2300" b="1" dirty="0">
                <a:solidFill>
                  <a:srgbClr val="0000FF"/>
                </a:solidFill>
              </a:rPr>
              <a:t> </a:t>
            </a:r>
            <a:r>
              <a:rPr lang="en-US" altLang="zh-CN" sz="2300" b="1" dirty="0">
                <a:solidFill>
                  <a:srgbClr val="0000FF"/>
                </a:solidFill>
              </a:rPr>
              <a:t>create</a:t>
            </a:r>
            <a:r>
              <a:rPr lang="zh-CN" altLang="en-US" sz="2300" b="1" dirty="0">
                <a:solidFill>
                  <a:srgbClr val="0000FF"/>
                </a:solidFill>
              </a:rPr>
              <a:t> </a:t>
            </a:r>
            <a:r>
              <a:rPr lang="en-US" altLang="zh-CN" sz="2300" b="1" dirty="0">
                <a:solidFill>
                  <a:srgbClr val="0000FF"/>
                </a:solidFill>
              </a:rPr>
              <a:t>entanglement</a:t>
            </a:r>
            <a:endParaRPr lang="en-US" sz="2300" b="1" dirty="0">
              <a:solidFill>
                <a:srgbClr val="0000FF"/>
              </a:solidFill>
            </a:endParaRPr>
          </a:p>
        </p:txBody>
      </p:sp>
      <p:pic>
        <p:nvPicPr>
          <p:cNvPr id="1026" name="Picture 2" descr="Quantum computers inch closer to reality thanks to entangled qubits in  silicon">
            <a:extLst>
              <a:ext uri="{FF2B5EF4-FFF2-40B4-BE49-F238E27FC236}">
                <a16:creationId xmlns:a16="http://schemas.microsoft.com/office/drawing/2014/main" id="{947DA841-C2CB-3850-987A-4B8ADDAA1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371" y="2961449"/>
            <a:ext cx="4327439" cy="2884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64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Amplitudes</a:t>
            </a:r>
            <a:r>
              <a:rPr lang="zh-CN" altLang="en-US" sz="3500" dirty="0">
                <a:latin typeface="Comic Sans MS" panose="030F0902030302020204" pitchFamily="66" charset="0"/>
              </a:rPr>
              <a:t> </a:t>
            </a:r>
            <a:r>
              <a:rPr lang="en-US" altLang="zh-CN" sz="3500" dirty="0">
                <a:latin typeface="Comic Sans MS" panose="030F0902030302020204" pitchFamily="66" charset="0"/>
              </a:rPr>
              <a:t>and</a:t>
            </a:r>
            <a:r>
              <a:rPr lang="zh-CN" altLang="en-US" sz="3500" dirty="0">
                <a:latin typeface="Comic Sans MS" panose="030F0902030302020204" pitchFamily="66" charset="0"/>
              </a:rPr>
              <a:t> </a:t>
            </a:r>
            <a:r>
              <a:rPr lang="en-US" altLang="zh-CN" sz="3500" dirty="0">
                <a:latin typeface="Comic Sans MS" panose="030F0902030302020204" pitchFamily="66" charset="0"/>
              </a:rPr>
              <a:t>Probabilities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a:t>
            </a:fld>
            <a:endParaRPr lang="en-US"/>
          </a:p>
        </p:txBody>
      </p:sp>
      <p:sp>
        <p:nvSpPr>
          <p:cNvPr id="3" name="TextBox 2">
            <a:extLst>
              <a:ext uri="{FF2B5EF4-FFF2-40B4-BE49-F238E27FC236}">
                <a16:creationId xmlns:a16="http://schemas.microsoft.com/office/drawing/2014/main" id="{E4D30632-5BA1-C3E4-7611-55580D108610}"/>
              </a:ext>
            </a:extLst>
          </p:cNvPr>
          <p:cNvSpPr txBox="1"/>
          <p:nvPr/>
        </p:nvSpPr>
        <p:spPr>
          <a:xfrm>
            <a:off x="646360" y="2712922"/>
            <a:ext cx="11041143" cy="1831271"/>
          </a:xfrm>
          <a:prstGeom prst="rect">
            <a:avLst/>
          </a:prstGeom>
          <a:noFill/>
        </p:spPr>
        <p:txBody>
          <a:bodyPr wrap="square" rtlCol="0">
            <a:spAutoFit/>
          </a:bodyPr>
          <a:lstStyle/>
          <a:p>
            <a:r>
              <a:rPr lang="en-US" altLang="zh-CN" sz="2200" b="1" dirty="0" err="1"/>
              <a:t>Born’s</a:t>
            </a:r>
            <a:r>
              <a:rPr lang="zh-CN" altLang="en-US" sz="2200" b="1" dirty="0"/>
              <a:t> </a:t>
            </a:r>
            <a:r>
              <a:rPr lang="en-US" altLang="zh-CN" sz="2200" b="1" dirty="0"/>
              <a:t>Rule:</a:t>
            </a:r>
            <a:r>
              <a:rPr lang="zh-CN" altLang="en-US" sz="2200" b="1" dirty="0"/>
              <a:t> </a:t>
            </a:r>
            <a:endParaRPr lang="en-US" altLang="zh-CN" sz="2200" b="1" dirty="0"/>
          </a:p>
          <a:p>
            <a:endParaRPr lang="en-US" altLang="zh-CN" sz="2200" b="1" dirty="0"/>
          </a:p>
          <a:p>
            <a:pPr marL="342900" indent="-342900">
              <a:buFont typeface="Arial" panose="020B0604020202020204" pitchFamily="34" charset="0"/>
              <a:buChar char="•"/>
            </a:pPr>
            <a:r>
              <a:rPr lang="en-US" altLang="zh-CN" sz="2200" dirty="0"/>
              <a:t>Quantum</a:t>
            </a:r>
            <a:r>
              <a:rPr lang="zh-CN" altLang="en-US" sz="2200" dirty="0"/>
              <a:t> </a:t>
            </a:r>
            <a:r>
              <a:rPr lang="en-US" altLang="zh-CN" sz="2200" dirty="0"/>
              <a:t>systems</a:t>
            </a:r>
            <a:r>
              <a:rPr lang="zh-CN" altLang="en-US" sz="2200" dirty="0"/>
              <a:t> </a:t>
            </a:r>
            <a:r>
              <a:rPr lang="en-US" altLang="zh-CN" sz="2200" dirty="0"/>
              <a:t>are</a:t>
            </a:r>
            <a:r>
              <a:rPr lang="zh-CN" altLang="en-US" sz="2200" dirty="0"/>
              <a:t> </a:t>
            </a:r>
            <a:r>
              <a:rPr lang="en-US" altLang="zh-CN" sz="2200" dirty="0"/>
              <a:t>described</a:t>
            </a:r>
            <a:r>
              <a:rPr lang="zh-CN" altLang="en-US" sz="2200" dirty="0"/>
              <a:t> </a:t>
            </a:r>
            <a:r>
              <a:rPr lang="en-US" altLang="zh-CN" sz="2200" dirty="0"/>
              <a:t>by</a:t>
            </a:r>
            <a:r>
              <a:rPr lang="zh-CN" altLang="en-US" sz="2200" dirty="0"/>
              <a:t> </a:t>
            </a:r>
            <a:r>
              <a:rPr lang="en-US" altLang="zh-CN" sz="2200" dirty="0"/>
              <a:t>complex</a:t>
            </a:r>
            <a:r>
              <a:rPr lang="zh-CN" altLang="en-US" sz="2200" dirty="0"/>
              <a:t> </a:t>
            </a:r>
            <a:r>
              <a:rPr lang="en-US" altLang="zh-CN" sz="2200" dirty="0"/>
              <a:t>wave</a:t>
            </a:r>
            <a:r>
              <a:rPr lang="zh-CN" altLang="en-US" sz="2200" dirty="0"/>
              <a:t> </a:t>
            </a:r>
            <a:r>
              <a:rPr lang="en-US" altLang="zh-CN" sz="2200" dirty="0"/>
              <a:t>functions (the</a:t>
            </a:r>
            <a:r>
              <a:rPr lang="zh-CN" altLang="en-US" sz="2200" dirty="0"/>
              <a:t> </a:t>
            </a:r>
            <a:r>
              <a:rPr lang="en-US" altLang="zh-CN" sz="2200" dirty="0"/>
              <a:t>probability</a:t>
            </a:r>
            <a:r>
              <a:rPr lang="zh-CN" altLang="en-US" sz="2200" dirty="0"/>
              <a:t> </a:t>
            </a:r>
            <a:r>
              <a:rPr lang="en-US" altLang="zh-CN" sz="2200" dirty="0"/>
              <a:t>amplitudes)</a:t>
            </a:r>
          </a:p>
          <a:p>
            <a:pPr marL="342900" indent="-342900">
              <a:buFont typeface="Arial" panose="020B0604020202020204" pitchFamily="34" charset="0"/>
              <a:buChar char="•"/>
            </a:pPr>
            <a:endParaRPr lang="en-US" altLang="zh-CN" sz="2200" dirty="0"/>
          </a:p>
          <a:p>
            <a:pPr marL="342900" indent="-342900">
              <a:buFont typeface="Arial" panose="020B0604020202020204" pitchFamily="34" charset="0"/>
              <a:buChar char="•"/>
            </a:pPr>
            <a:r>
              <a:rPr lang="en-US" altLang="zh-CN" sz="2200" dirty="0"/>
              <a:t>The</a:t>
            </a:r>
            <a:r>
              <a:rPr lang="zh-CN" altLang="en-US" sz="2200" dirty="0"/>
              <a:t> </a:t>
            </a:r>
            <a:r>
              <a:rPr lang="en-US" altLang="zh-CN" sz="2200" dirty="0"/>
              <a:t>probabilities</a:t>
            </a:r>
            <a:r>
              <a:rPr lang="zh-CN" altLang="en-US" sz="2200" dirty="0"/>
              <a:t> </a:t>
            </a:r>
            <a:r>
              <a:rPr lang="en-US" altLang="zh-CN" sz="2200" dirty="0"/>
              <a:t>of</a:t>
            </a:r>
            <a:r>
              <a:rPr lang="zh-CN" altLang="en-US" sz="2200" dirty="0"/>
              <a:t> </a:t>
            </a:r>
            <a:r>
              <a:rPr lang="en-US" altLang="zh-CN" sz="2200" dirty="0"/>
              <a:t>finding</a:t>
            </a:r>
            <a:r>
              <a:rPr lang="zh-CN" altLang="en-US" sz="2200" dirty="0"/>
              <a:t> </a:t>
            </a:r>
            <a:r>
              <a:rPr lang="en-US" altLang="zh-CN" sz="2200" dirty="0"/>
              <a:t>a</a:t>
            </a:r>
            <a:r>
              <a:rPr lang="zh-CN" altLang="en-US" sz="2200" dirty="0"/>
              <a:t> </a:t>
            </a:r>
            <a:r>
              <a:rPr lang="en-US" altLang="zh-CN" sz="2200" dirty="0"/>
              <a:t>particle</a:t>
            </a:r>
            <a:r>
              <a:rPr lang="zh-CN" altLang="en-US" sz="2200" dirty="0"/>
              <a:t> </a:t>
            </a:r>
            <a:r>
              <a:rPr lang="en-US" altLang="zh-CN" sz="2200" dirty="0"/>
              <a:t>at</a:t>
            </a:r>
            <a:r>
              <a:rPr lang="zh-CN" altLang="en-US" sz="2200" dirty="0"/>
              <a:t> </a:t>
            </a:r>
            <a:r>
              <a:rPr lang="en-US" altLang="zh-CN" sz="2200" dirty="0"/>
              <a:t>a</a:t>
            </a:r>
            <a:r>
              <a:rPr lang="zh-CN" altLang="en-US" sz="2200" dirty="0"/>
              <a:t> </a:t>
            </a:r>
            <a:r>
              <a:rPr lang="en-US" altLang="zh-CN" sz="2200" dirty="0"/>
              <a:t>point</a:t>
            </a:r>
            <a:r>
              <a:rPr lang="zh-CN" altLang="en-US" sz="2200" dirty="0"/>
              <a:t> </a:t>
            </a:r>
            <a:r>
              <a:rPr lang="en-US" altLang="zh-CN" sz="2500" b="1" dirty="0"/>
              <a:t>x</a:t>
            </a:r>
            <a:r>
              <a:rPr lang="zh-CN" altLang="en-US" sz="2200" dirty="0"/>
              <a:t> </a:t>
            </a:r>
            <a:r>
              <a:rPr lang="en-US" altLang="zh-CN" sz="2200" dirty="0"/>
              <a:t>is</a:t>
            </a:r>
            <a:r>
              <a:rPr lang="zh-CN" altLang="en-US" sz="2200" dirty="0"/>
              <a:t> </a:t>
            </a:r>
            <a:r>
              <a:rPr lang="en-US" altLang="zh-CN" sz="2200" dirty="0"/>
              <a:t>the</a:t>
            </a:r>
            <a:r>
              <a:rPr lang="zh-CN" altLang="en-US" sz="2200" dirty="0"/>
              <a:t> </a:t>
            </a:r>
            <a:r>
              <a:rPr lang="en-US" altLang="zh-CN" sz="2200" dirty="0"/>
              <a:t>absolute</a:t>
            </a:r>
            <a:r>
              <a:rPr lang="zh-CN" altLang="en-US" sz="2200" dirty="0"/>
              <a:t> </a:t>
            </a:r>
            <a:r>
              <a:rPr lang="en-US" altLang="zh-CN" sz="2200" dirty="0"/>
              <a:t>square</a:t>
            </a:r>
            <a:r>
              <a:rPr lang="zh-CN" altLang="en-US" sz="2200" dirty="0"/>
              <a:t> </a:t>
            </a:r>
            <a:r>
              <a:rPr lang="en-US" altLang="zh-CN" sz="2200" dirty="0"/>
              <a:t>of</a:t>
            </a:r>
            <a:r>
              <a:rPr lang="zh-CN" altLang="en-US" sz="2200" dirty="0"/>
              <a:t> </a:t>
            </a:r>
            <a:r>
              <a:rPr lang="en-US" altLang="zh-CN" sz="2200" dirty="0"/>
              <a:t>the</a:t>
            </a:r>
            <a:r>
              <a:rPr lang="zh-CN" altLang="en-US" sz="2200" dirty="0"/>
              <a:t> </a:t>
            </a:r>
            <a:r>
              <a:rPr lang="en-US" altLang="zh-CN" sz="2200" dirty="0"/>
              <a:t>wave</a:t>
            </a:r>
            <a:r>
              <a:rPr lang="zh-CN" altLang="en-US" sz="2200" dirty="0"/>
              <a:t> </a:t>
            </a:r>
            <a:r>
              <a:rPr lang="en-US" altLang="zh-CN" sz="2200" dirty="0"/>
              <a:t>function</a:t>
            </a:r>
          </a:p>
        </p:txBody>
      </p:sp>
      <p:pic>
        <p:nvPicPr>
          <p:cNvPr id="4" name="Picture 3">
            <a:extLst>
              <a:ext uri="{FF2B5EF4-FFF2-40B4-BE49-F238E27FC236}">
                <a16:creationId xmlns:a16="http://schemas.microsoft.com/office/drawing/2014/main" id="{A324D603-1BCF-BCC9-31F2-83DF2FB140BB}"/>
              </a:ext>
            </a:extLst>
          </p:cNvPr>
          <p:cNvPicPr>
            <a:picLocks noChangeAspect="1"/>
          </p:cNvPicPr>
          <p:nvPr/>
        </p:nvPicPr>
        <p:blipFill>
          <a:blip r:embed="rId2"/>
          <a:stretch>
            <a:fillRect/>
          </a:stretch>
        </p:blipFill>
        <p:spPr>
          <a:xfrm>
            <a:off x="3230618" y="1596549"/>
            <a:ext cx="1295400" cy="469900"/>
          </a:xfrm>
          <a:prstGeom prst="rect">
            <a:avLst/>
          </a:prstGeom>
        </p:spPr>
      </p:pic>
      <p:pic>
        <p:nvPicPr>
          <p:cNvPr id="6" name="Picture 5">
            <a:extLst>
              <a:ext uri="{FF2B5EF4-FFF2-40B4-BE49-F238E27FC236}">
                <a16:creationId xmlns:a16="http://schemas.microsoft.com/office/drawing/2014/main" id="{EA2DBFA0-0C5B-56AF-3A49-F05618741575}"/>
              </a:ext>
            </a:extLst>
          </p:cNvPr>
          <p:cNvPicPr>
            <a:picLocks noChangeAspect="1"/>
          </p:cNvPicPr>
          <p:nvPr/>
        </p:nvPicPr>
        <p:blipFill>
          <a:blip r:embed="rId3"/>
          <a:stretch>
            <a:fillRect/>
          </a:stretch>
        </p:blipFill>
        <p:spPr>
          <a:xfrm>
            <a:off x="6960040" y="1571149"/>
            <a:ext cx="1727200" cy="520700"/>
          </a:xfrm>
          <a:prstGeom prst="rect">
            <a:avLst/>
          </a:prstGeom>
        </p:spPr>
      </p:pic>
    </p:spTree>
    <p:extLst>
      <p:ext uri="{BB962C8B-B14F-4D97-AF65-F5344CB8AC3E}">
        <p14:creationId xmlns:p14="http://schemas.microsoft.com/office/powerpoint/2010/main" val="3071564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controlled-NOT</a:t>
            </a:r>
            <a:r>
              <a:rPr lang="zh-CN" altLang="en-US" sz="3500" dirty="0">
                <a:latin typeface="Comic Sans MS" panose="030F0902030302020204" pitchFamily="66" charset="0"/>
              </a:rPr>
              <a:t> </a:t>
            </a:r>
            <a:r>
              <a:rPr lang="en-US" altLang="zh-CN" sz="3500" dirty="0">
                <a:latin typeface="Comic Sans MS" panose="030F0902030302020204" pitchFamily="66" charset="0"/>
              </a:rPr>
              <a:t>(c-NOT)</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40</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646360" y="1099748"/>
            <a:ext cx="10447419" cy="1508105"/>
          </a:xfrm>
          <a:prstGeom prst="rect">
            <a:avLst/>
          </a:prstGeom>
          <a:noFill/>
        </p:spPr>
        <p:txBody>
          <a:bodyPr wrap="square" rtlCol="0">
            <a:spAutoFit/>
          </a:bodyPr>
          <a:lstStyle/>
          <a:p>
            <a:pPr marL="342900" indent="-342900">
              <a:buFont typeface="Arial" panose="020B0604020202020204" pitchFamily="34" charset="0"/>
              <a:buChar char="•"/>
            </a:pPr>
            <a:r>
              <a:rPr lang="en-US" altLang="zh-CN" sz="2300" dirty="0"/>
              <a:t>The</a:t>
            </a:r>
            <a:r>
              <a:rPr lang="zh-CN" altLang="en-US" sz="2300" dirty="0"/>
              <a:t> </a:t>
            </a:r>
            <a:r>
              <a:rPr lang="en-US" altLang="zh-CN" sz="2300" dirty="0"/>
              <a:t>most</a:t>
            </a:r>
            <a:r>
              <a:rPr lang="zh-CN" altLang="en-US" sz="2300" dirty="0"/>
              <a:t> </a:t>
            </a:r>
            <a:r>
              <a:rPr lang="en-US" altLang="zh-CN" sz="2300" dirty="0"/>
              <a:t>popular</a:t>
            </a:r>
            <a:r>
              <a:rPr lang="zh-CN" altLang="en-US" sz="2300" dirty="0"/>
              <a:t> </a:t>
            </a:r>
            <a:r>
              <a:rPr lang="en-US" altLang="zh-CN" sz="2300" dirty="0"/>
              <a:t>two-qubit</a:t>
            </a:r>
            <a:r>
              <a:rPr lang="zh-CN" altLang="en-US" sz="2300" dirty="0"/>
              <a:t> </a:t>
            </a:r>
            <a:r>
              <a:rPr lang="en-US" altLang="zh-CN" sz="2300" dirty="0"/>
              <a:t>entangling</a:t>
            </a:r>
            <a:r>
              <a:rPr lang="zh-CN" altLang="en-US" sz="2300" dirty="0"/>
              <a:t> </a:t>
            </a:r>
            <a:r>
              <a:rPr lang="en-US" altLang="zh-CN" sz="2300" dirty="0"/>
              <a:t>gate</a:t>
            </a:r>
          </a:p>
          <a:p>
            <a:pPr marL="342900" indent="-342900">
              <a:buFont typeface="Arial" panose="020B0604020202020204" pitchFamily="34" charset="0"/>
              <a:buChar char="•"/>
            </a:pPr>
            <a:r>
              <a:rPr lang="en-US" altLang="zh-CN" sz="2300" dirty="0"/>
              <a:t>Also</a:t>
            </a:r>
            <a:r>
              <a:rPr lang="zh-CN" altLang="en-US" sz="2300" dirty="0"/>
              <a:t> </a:t>
            </a:r>
            <a:r>
              <a:rPr lang="en-US" altLang="zh-CN" sz="2300" dirty="0"/>
              <a:t>known</a:t>
            </a:r>
            <a:r>
              <a:rPr lang="zh-CN" altLang="en-US" sz="2300" dirty="0"/>
              <a:t> </a:t>
            </a:r>
            <a:r>
              <a:rPr lang="en-US" altLang="zh-CN" sz="2300" dirty="0"/>
              <a:t>as</a:t>
            </a:r>
            <a:r>
              <a:rPr lang="zh-CN" altLang="en-US" sz="2300" dirty="0"/>
              <a:t> </a:t>
            </a:r>
            <a:r>
              <a:rPr lang="en-US" altLang="zh-CN" sz="2300" dirty="0"/>
              <a:t>controlled-X</a:t>
            </a:r>
            <a:r>
              <a:rPr lang="zh-CN" altLang="en-US" sz="2300" dirty="0"/>
              <a:t> </a:t>
            </a:r>
            <a:r>
              <a:rPr lang="en-US" altLang="zh-CN" sz="2300" dirty="0"/>
              <a:t>gate</a:t>
            </a:r>
          </a:p>
          <a:p>
            <a:pPr marL="342900" indent="-342900">
              <a:buFont typeface="Arial" panose="020B0604020202020204" pitchFamily="34" charset="0"/>
              <a:buChar char="•"/>
            </a:pPr>
            <a:r>
              <a:rPr lang="en-US" altLang="zh-CN" sz="2300" dirty="0"/>
              <a:t>It</a:t>
            </a:r>
            <a:r>
              <a:rPr lang="zh-CN" altLang="en-US" sz="2300" dirty="0"/>
              <a:t> </a:t>
            </a:r>
            <a:r>
              <a:rPr lang="en-US" altLang="zh-CN" sz="2300" dirty="0"/>
              <a:t>acts</a:t>
            </a:r>
            <a:r>
              <a:rPr lang="zh-CN" altLang="en-US" sz="2300" dirty="0"/>
              <a:t> </a:t>
            </a:r>
            <a:r>
              <a:rPr lang="en-US" altLang="zh-CN" sz="2300" dirty="0"/>
              <a:t>on</a:t>
            </a:r>
            <a:r>
              <a:rPr lang="zh-CN" altLang="en-US" sz="2300" dirty="0"/>
              <a:t> </a:t>
            </a:r>
            <a:r>
              <a:rPr lang="en-US" altLang="zh-CN" sz="2300" dirty="0"/>
              <a:t>two</a:t>
            </a:r>
            <a:r>
              <a:rPr lang="zh-CN" altLang="en-US" sz="2300" dirty="0"/>
              <a:t> </a:t>
            </a:r>
            <a:r>
              <a:rPr lang="en-US" altLang="zh-CN" sz="2300" dirty="0"/>
              <a:t>qubits:</a:t>
            </a:r>
            <a:r>
              <a:rPr lang="zh-CN" altLang="en-US" sz="2300" dirty="0"/>
              <a:t> </a:t>
            </a:r>
            <a:r>
              <a:rPr lang="en-US" altLang="zh-CN" sz="2300" dirty="0"/>
              <a:t>it</a:t>
            </a:r>
            <a:r>
              <a:rPr lang="zh-CN" altLang="en-US" sz="2300" dirty="0"/>
              <a:t> </a:t>
            </a:r>
            <a:r>
              <a:rPr lang="en-US" altLang="zh-CN" sz="2300" dirty="0"/>
              <a:t>flips</a:t>
            </a:r>
            <a:r>
              <a:rPr lang="zh-CN" altLang="en-US" sz="2300" dirty="0"/>
              <a:t> </a:t>
            </a:r>
            <a:r>
              <a:rPr lang="en-US" altLang="zh-CN" sz="2300" dirty="0"/>
              <a:t>the</a:t>
            </a:r>
            <a:r>
              <a:rPr lang="zh-CN" altLang="en-US" sz="2300" dirty="0"/>
              <a:t> </a:t>
            </a:r>
            <a:r>
              <a:rPr lang="en-US" altLang="zh-CN" sz="2300" dirty="0"/>
              <a:t>2</a:t>
            </a:r>
            <a:r>
              <a:rPr lang="en-US" altLang="zh-CN" sz="2300" baseline="30000" dirty="0"/>
              <a:t>nd</a:t>
            </a:r>
            <a:r>
              <a:rPr lang="zh-CN" altLang="en-US" sz="2300" dirty="0"/>
              <a:t> </a:t>
            </a:r>
            <a:r>
              <a:rPr lang="en-US" altLang="zh-CN" sz="2300" dirty="0"/>
              <a:t>qubit</a:t>
            </a:r>
            <a:r>
              <a:rPr lang="zh-CN" altLang="en-US" sz="2300" dirty="0"/>
              <a:t> </a:t>
            </a:r>
            <a:r>
              <a:rPr lang="en-US" altLang="zh-CN" sz="2300" dirty="0"/>
              <a:t>(target)</a:t>
            </a:r>
            <a:r>
              <a:rPr lang="zh-CN" altLang="en-US" sz="2300" dirty="0"/>
              <a:t> </a:t>
            </a:r>
            <a:r>
              <a:rPr lang="en-US" altLang="zh-CN" sz="2300" dirty="0"/>
              <a:t>if</a:t>
            </a:r>
            <a:r>
              <a:rPr lang="zh-CN" altLang="en-US" sz="2300" dirty="0"/>
              <a:t> </a:t>
            </a:r>
            <a:r>
              <a:rPr lang="en-US" altLang="zh-CN" sz="2300" dirty="0"/>
              <a:t>the</a:t>
            </a:r>
            <a:r>
              <a:rPr lang="zh-CN" altLang="en-US" sz="2300" dirty="0"/>
              <a:t> </a:t>
            </a:r>
            <a:r>
              <a:rPr lang="en-US" altLang="zh-CN" sz="2300" dirty="0"/>
              <a:t>first</a:t>
            </a:r>
            <a:r>
              <a:rPr lang="zh-CN" altLang="en-US" sz="2300" dirty="0"/>
              <a:t> </a:t>
            </a:r>
            <a:r>
              <a:rPr lang="en-US" altLang="zh-CN" sz="2300" dirty="0"/>
              <a:t>qubit</a:t>
            </a:r>
            <a:r>
              <a:rPr lang="zh-CN" altLang="en-US" sz="2300" dirty="0"/>
              <a:t> </a:t>
            </a:r>
            <a:r>
              <a:rPr lang="en-US" altLang="zh-CN" sz="2300" dirty="0"/>
              <a:t>(control)</a:t>
            </a:r>
            <a:r>
              <a:rPr lang="zh-CN" altLang="en-US" sz="2300" dirty="0"/>
              <a:t> </a:t>
            </a:r>
            <a:r>
              <a:rPr lang="en-US" altLang="zh-CN" sz="2300" dirty="0"/>
              <a:t>is</a:t>
            </a:r>
            <a:r>
              <a:rPr lang="zh-CN" altLang="en-US" sz="2300" dirty="0"/>
              <a:t> </a:t>
            </a:r>
            <a:r>
              <a:rPr lang="en-US" altLang="zh-CN" sz="2300" dirty="0"/>
              <a:t>|1&gt;,</a:t>
            </a:r>
            <a:r>
              <a:rPr lang="zh-CN" altLang="en-US" sz="2300" dirty="0"/>
              <a:t> </a:t>
            </a:r>
            <a:r>
              <a:rPr lang="en-US" altLang="zh-CN" sz="2300" dirty="0"/>
              <a:t>and</a:t>
            </a:r>
            <a:r>
              <a:rPr lang="zh-CN" altLang="en-US" sz="2300" dirty="0"/>
              <a:t> </a:t>
            </a:r>
            <a:r>
              <a:rPr lang="en-US" altLang="zh-CN" sz="2300" dirty="0"/>
              <a:t>does</a:t>
            </a:r>
            <a:r>
              <a:rPr lang="zh-CN" altLang="en-US" sz="2300" dirty="0"/>
              <a:t> </a:t>
            </a:r>
            <a:r>
              <a:rPr lang="en-US" altLang="zh-CN" sz="2300" dirty="0"/>
              <a:t>nothing</a:t>
            </a:r>
            <a:r>
              <a:rPr lang="zh-CN" altLang="en-US" sz="2300" dirty="0"/>
              <a:t> </a:t>
            </a:r>
            <a:r>
              <a:rPr lang="en-US" altLang="zh-CN" sz="2300" dirty="0"/>
              <a:t>if</a:t>
            </a:r>
            <a:r>
              <a:rPr lang="zh-CN" altLang="en-US" sz="2300" dirty="0"/>
              <a:t> </a:t>
            </a:r>
            <a:r>
              <a:rPr lang="en-US" altLang="zh-CN" sz="2300" dirty="0"/>
              <a:t>the</a:t>
            </a:r>
            <a:r>
              <a:rPr lang="zh-CN" altLang="en-US" sz="2300" dirty="0"/>
              <a:t> </a:t>
            </a:r>
            <a:r>
              <a:rPr lang="en-US" altLang="zh-CN" sz="2300" dirty="0"/>
              <a:t>control</a:t>
            </a:r>
            <a:r>
              <a:rPr lang="zh-CN" altLang="en-US" sz="2300" dirty="0"/>
              <a:t> </a:t>
            </a:r>
            <a:r>
              <a:rPr lang="en-US" altLang="zh-CN" sz="2300" dirty="0"/>
              <a:t>qubit</a:t>
            </a:r>
            <a:r>
              <a:rPr lang="zh-CN" altLang="en-US" sz="2300" dirty="0"/>
              <a:t> </a:t>
            </a:r>
            <a:r>
              <a:rPr lang="en-US" altLang="zh-CN" sz="2300" dirty="0"/>
              <a:t>is</a:t>
            </a:r>
            <a:r>
              <a:rPr lang="zh-CN" altLang="en-US" sz="2300" dirty="0"/>
              <a:t> </a:t>
            </a:r>
            <a:r>
              <a:rPr lang="en-US" altLang="zh-CN" sz="2300" dirty="0"/>
              <a:t>|0&gt;</a:t>
            </a:r>
          </a:p>
        </p:txBody>
      </p:sp>
      <p:pic>
        <p:nvPicPr>
          <p:cNvPr id="4" name="Picture 3">
            <a:extLst>
              <a:ext uri="{FF2B5EF4-FFF2-40B4-BE49-F238E27FC236}">
                <a16:creationId xmlns:a16="http://schemas.microsoft.com/office/drawing/2014/main" id="{D019CA1C-1514-86A5-BEAA-91B734C46AD8}"/>
              </a:ext>
            </a:extLst>
          </p:cNvPr>
          <p:cNvPicPr>
            <a:picLocks noChangeAspect="1"/>
          </p:cNvPicPr>
          <p:nvPr/>
        </p:nvPicPr>
        <p:blipFill>
          <a:blip r:embed="rId2"/>
          <a:stretch>
            <a:fillRect/>
          </a:stretch>
        </p:blipFill>
        <p:spPr>
          <a:xfrm>
            <a:off x="1034142" y="2826554"/>
            <a:ext cx="7112331" cy="433678"/>
          </a:xfrm>
          <a:prstGeom prst="rect">
            <a:avLst/>
          </a:prstGeom>
        </p:spPr>
      </p:pic>
      <p:pic>
        <p:nvPicPr>
          <p:cNvPr id="6" name="Picture 5">
            <a:extLst>
              <a:ext uri="{FF2B5EF4-FFF2-40B4-BE49-F238E27FC236}">
                <a16:creationId xmlns:a16="http://schemas.microsoft.com/office/drawing/2014/main" id="{EEF51C32-2950-52E9-59FA-10CBE9FF4EBB}"/>
              </a:ext>
            </a:extLst>
          </p:cNvPr>
          <p:cNvPicPr>
            <a:picLocks noChangeAspect="1"/>
          </p:cNvPicPr>
          <p:nvPr/>
        </p:nvPicPr>
        <p:blipFill>
          <a:blip r:embed="rId3"/>
          <a:stretch>
            <a:fillRect/>
          </a:stretch>
        </p:blipFill>
        <p:spPr>
          <a:xfrm>
            <a:off x="4097124" y="3729079"/>
            <a:ext cx="3445934" cy="2291546"/>
          </a:xfrm>
          <a:prstGeom prst="rect">
            <a:avLst/>
          </a:prstGeom>
        </p:spPr>
      </p:pic>
    </p:spTree>
    <p:extLst>
      <p:ext uri="{BB962C8B-B14F-4D97-AF65-F5344CB8AC3E}">
        <p14:creationId xmlns:p14="http://schemas.microsoft.com/office/powerpoint/2010/main" val="1108728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C-NOT</a:t>
            </a:r>
            <a:r>
              <a:rPr lang="zh-CN" altLang="en-US" sz="3500" dirty="0">
                <a:latin typeface="Comic Sans MS" panose="030F0902030302020204" pitchFamily="66" charset="0"/>
              </a:rPr>
              <a:t> </a:t>
            </a:r>
            <a:r>
              <a:rPr lang="en-US" altLang="zh-CN" sz="3500" dirty="0">
                <a:latin typeface="Comic Sans MS" panose="030F0902030302020204" pitchFamily="66" charset="0"/>
              </a:rPr>
              <a:t>gate</a:t>
            </a:r>
            <a:r>
              <a:rPr lang="zh-CN" altLang="en-US" sz="3500" dirty="0">
                <a:latin typeface="Comic Sans MS" panose="030F0902030302020204" pitchFamily="66" charset="0"/>
              </a:rPr>
              <a:t> </a:t>
            </a:r>
            <a:r>
              <a:rPr lang="en-US" altLang="zh-CN" sz="3500" dirty="0">
                <a:latin typeface="Comic Sans MS" panose="030F0902030302020204" pitchFamily="66" charset="0"/>
              </a:rPr>
              <a:t>circuit</a:t>
            </a:r>
            <a:r>
              <a:rPr lang="zh-CN" altLang="en-US" sz="3500" dirty="0">
                <a:latin typeface="Comic Sans MS" panose="030F0902030302020204" pitchFamily="66" charset="0"/>
              </a:rPr>
              <a:t> </a:t>
            </a:r>
            <a:r>
              <a:rPr lang="en-US" altLang="zh-CN" sz="3500" dirty="0">
                <a:latin typeface="Comic Sans MS" panose="030F0902030302020204" pitchFamily="66" charset="0"/>
              </a:rPr>
              <a:t>notation</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41</a:t>
            </a:fld>
            <a:endParaRPr lang="en-US" dirty="0"/>
          </a:p>
        </p:txBody>
      </p:sp>
      <p:sp>
        <p:nvSpPr>
          <p:cNvPr id="3" name="TextBox 2">
            <a:extLst>
              <a:ext uri="{FF2B5EF4-FFF2-40B4-BE49-F238E27FC236}">
                <a16:creationId xmlns:a16="http://schemas.microsoft.com/office/drawing/2014/main" id="{025184AB-8B5D-8D42-7634-8A76BF12692E}"/>
              </a:ext>
            </a:extLst>
          </p:cNvPr>
          <p:cNvSpPr txBox="1"/>
          <p:nvPr/>
        </p:nvSpPr>
        <p:spPr>
          <a:xfrm>
            <a:off x="8273141" y="2423288"/>
            <a:ext cx="3918859" cy="446276"/>
          </a:xfrm>
          <a:prstGeom prst="rect">
            <a:avLst/>
          </a:prstGeom>
          <a:noFill/>
        </p:spPr>
        <p:txBody>
          <a:bodyPr wrap="square" rtlCol="0">
            <a:spAutoFit/>
          </a:bodyPr>
          <a:lstStyle/>
          <a:p>
            <a:r>
              <a:rPr lang="en-US" altLang="zh-CN" sz="2300" dirty="0"/>
              <a:t>XOR</a:t>
            </a:r>
            <a:r>
              <a:rPr lang="zh-CN" altLang="en-US" sz="2300" dirty="0"/>
              <a:t> </a:t>
            </a:r>
            <a:r>
              <a:rPr lang="en-US" altLang="zh-CN" sz="2300" dirty="0"/>
              <a:t>or</a:t>
            </a:r>
            <a:r>
              <a:rPr lang="zh-CN" altLang="en-US" sz="2300" dirty="0"/>
              <a:t> </a:t>
            </a:r>
            <a:r>
              <a:rPr lang="en-US" altLang="zh-CN" sz="2300" dirty="0"/>
              <a:t>addition</a:t>
            </a:r>
            <a:r>
              <a:rPr lang="zh-CN" altLang="en-US" sz="2300" dirty="0"/>
              <a:t> </a:t>
            </a:r>
            <a:r>
              <a:rPr lang="en-US" altLang="zh-CN" sz="2300" dirty="0"/>
              <a:t>modulo</a:t>
            </a:r>
            <a:r>
              <a:rPr lang="zh-CN" altLang="en-US" sz="2300" dirty="0"/>
              <a:t> </a:t>
            </a:r>
            <a:r>
              <a:rPr lang="en-US" altLang="zh-CN" sz="2300" dirty="0"/>
              <a:t>2</a:t>
            </a:r>
            <a:endParaRPr lang="en-US" sz="2300" dirty="0"/>
          </a:p>
        </p:txBody>
      </p:sp>
      <p:pic>
        <p:nvPicPr>
          <p:cNvPr id="4" name="Picture 3">
            <a:extLst>
              <a:ext uri="{FF2B5EF4-FFF2-40B4-BE49-F238E27FC236}">
                <a16:creationId xmlns:a16="http://schemas.microsoft.com/office/drawing/2014/main" id="{9DECF1FE-54F2-7888-F615-6C7AC0389C17}"/>
              </a:ext>
            </a:extLst>
          </p:cNvPr>
          <p:cNvPicPr>
            <a:picLocks noChangeAspect="1"/>
          </p:cNvPicPr>
          <p:nvPr/>
        </p:nvPicPr>
        <p:blipFill>
          <a:blip r:embed="rId2"/>
          <a:stretch>
            <a:fillRect/>
          </a:stretch>
        </p:blipFill>
        <p:spPr>
          <a:xfrm>
            <a:off x="3182873" y="1203846"/>
            <a:ext cx="4445083" cy="1959660"/>
          </a:xfrm>
          <a:prstGeom prst="rect">
            <a:avLst/>
          </a:prstGeom>
        </p:spPr>
      </p:pic>
      <p:pic>
        <p:nvPicPr>
          <p:cNvPr id="6" name="Picture 5">
            <a:extLst>
              <a:ext uri="{FF2B5EF4-FFF2-40B4-BE49-F238E27FC236}">
                <a16:creationId xmlns:a16="http://schemas.microsoft.com/office/drawing/2014/main" id="{18C949EE-1B13-9196-D78E-347789C735FE}"/>
              </a:ext>
            </a:extLst>
          </p:cNvPr>
          <p:cNvPicPr>
            <a:picLocks noChangeAspect="1"/>
          </p:cNvPicPr>
          <p:nvPr/>
        </p:nvPicPr>
        <p:blipFill>
          <a:blip r:embed="rId3"/>
          <a:stretch>
            <a:fillRect/>
          </a:stretch>
        </p:blipFill>
        <p:spPr>
          <a:xfrm>
            <a:off x="8636178" y="1363110"/>
            <a:ext cx="1973118" cy="559309"/>
          </a:xfrm>
          <a:prstGeom prst="rect">
            <a:avLst/>
          </a:prstGeom>
        </p:spPr>
      </p:pic>
      <p:pic>
        <p:nvPicPr>
          <p:cNvPr id="8" name="Picture 7">
            <a:extLst>
              <a:ext uri="{FF2B5EF4-FFF2-40B4-BE49-F238E27FC236}">
                <a16:creationId xmlns:a16="http://schemas.microsoft.com/office/drawing/2014/main" id="{86ED56D2-B37B-588F-3B5B-184DD6462020}"/>
              </a:ext>
            </a:extLst>
          </p:cNvPr>
          <p:cNvPicPr>
            <a:picLocks noChangeAspect="1"/>
          </p:cNvPicPr>
          <p:nvPr/>
        </p:nvPicPr>
        <p:blipFill>
          <a:blip r:embed="rId4"/>
          <a:stretch>
            <a:fillRect/>
          </a:stretch>
        </p:blipFill>
        <p:spPr>
          <a:xfrm>
            <a:off x="3319559" y="3289616"/>
            <a:ext cx="3148514" cy="2714584"/>
          </a:xfrm>
          <a:prstGeom prst="rect">
            <a:avLst/>
          </a:prstGeom>
        </p:spPr>
      </p:pic>
      <p:sp>
        <p:nvSpPr>
          <p:cNvPr id="9" name="TextBox 8">
            <a:extLst>
              <a:ext uri="{FF2B5EF4-FFF2-40B4-BE49-F238E27FC236}">
                <a16:creationId xmlns:a16="http://schemas.microsoft.com/office/drawing/2014/main" id="{9F16BE2B-6646-8EBF-69AC-AB6BD167B886}"/>
              </a:ext>
            </a:extLst>
          </p:cNvPr>
          <p:cNvSpPr txBox="1"/>
          <p:nvPr/>
        </p:nvSpPr>
        <p:spPr>
          <a:xfrm>
            <a:off x="1582704" y="1546074"/>
            <a:ext cx="995850" cy="430887"/>
          </a:xfrm>
          <a:prstGeom prst="rect">
            <a:avLst/>
          </a:prstGeom>
          <a:noFill/>
        </p:spPr>
        <p:txBody>
          <a:bodyPr wrap="none" rtlCol="0">
            <a:spAutoFit/>
          </a:bodyPr>
          <a:lstStyle/>
          <a:p>
            <a:r>
              <a:rPr lang="en-US" altLang="zh-CN" sz="2200" dirty="0"/>
              <a:t>control</a:t>
            </a:r>
            <a:endParaRPr lang="en-US" sz="2200" dirty="0"/>
          </a:p>
        </p:txBody>
      </p:sp>
      <p:sp>
        <p:nvSpPr>
          <p:cNvPr id="10" name="TextBox 9">
            <a:extLst>
              <a:ext uri="{FF2B5EF4-FFF2-40B4-BE49-F238E27FC236}">
                <a16:creationId xmlns:a16="http://schemas.microsoft.com/office/drawing/2014/main" id="{D9156C9D-2A13-6722-68DA-3A16AEADCEE4}"/>
              </a:ext>
            </a:extLst>
          </p:cNvPr>
          <p:cNvSpPr txBox="1"/>
          <p:nvPr/>
        </p:nvSpPr>
        <p:spPr>
          <a:xfrm>
            <a:off x="1579073" y="2430982"/>
            <a:ext cx="869149" cy="430887"/>
          </a:xfrm>
          <a:prstGeom prst="rect">
            <a:avLst/>
          </a:prstGeom>
          <a:noFill/>
        </p:spPr>
        <p:txBody>
          <a:bodyPr wrap="none" rtlCol="0">
            <a:spAutoFit/>
          </a:bodyPr>
          <a:lstStyle/>
          <a:p>
            <a:r>
              <a:rPr lang="en-US" altLang="zh-CN" sz="2200" dirty="0"/>
              <a:t>target</a:t>
            </a:r>
            <a:endParaRPr lang="en-US" sz="2200" dirty="0"/>
          </a:p>
        </p:txBody>
      </p:sp>
    </p:spTree>
    <p:extLst>
      <p:ext uri="{BB962C8B-B14F-4D97-AF65-F5344CB8AC3E}">
        <p14:creationId xmlns:p14="http://schemas.microsoft.com/office/powerpoint/2010/main" val="2044368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c-NOT</a:t>
            </a:r>
            <a:r>
              <a:rPr lang="zh-CN" altLang="en-US" sz="3500" dirty="0">
                <a:latin typeface="Comic Sans MS" panose="030F0902030302020204" pitchFamily="66" charset="0"/>
              </a:rPr>
              <a:t> </a:t>
            </a:r>
            <a:r>
              <a:rPr lang="en-US" altLang="zh-CN" sz="3500" dirty="0">
                <a:latin typeface="Comic Sans MS" panose="030F0902030302020204" pitchFamily="66" charset="0"/>
              </a:rPr>
              <a:t>for</a:t>
            </a:r>
            <a:r>
              <a:rPr lang="zh-CN" altLang="en-US" sz="3500" dirty="0">
                <a:latin typeface="Comic Sans MS" panose="030F0902030302020204" pitchFamily="66" charset="0"/>
              </a:rPr>
              <a:t> </a:t>
            </a:r>
            <a:r>
              <a:rPr lang="en-US" altLang="zh-CN" sz="3500" dirty="0">
                <a:latin typeface="Comic Sans MS" panose="030F0902030302020204" pitchFamily="66" charset="0"/>
              </a:rPr>
              <a:t>entanglement</a:t>
            </a:r>
            <a:r>
              <a:rPr lang="zh-CN" altLang="en-US" sz="3500" dirty="0">
                <a:latin typeface="Comic Sans MS" panose="030F0902030302020204" pitchFamily="66" charset="0"/>
              </a:rPr>
              <a:t> </a:t>
            </a:r>
            <a:r>
              <a:rPr lang="en-US" altLang="zh-CN" sz="3500" dirty="0">
                <a:latin typeface="Comic Sans MS" panose="030F0902030302020204" pitchFamily="66" charset="0"/>
              </a:rPr>
              <a:t>generation</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42</a:t>
            </a:fld>
            <a:endParaRPr lang="en-US"/>
          </a:p>
        </p:txBody>
      </p:sp>
      <p:pic>
        <p:nvPicPr>
          <p:cNvPr id="4" name="Picture 3">
            <a:extLst>
              <a:ext uri="{FF2B5EF4-FFF2-40B4-BE49-F238E27FC236}">
                <a16:creationId xmlns:a16="http://schemas.microsoft.com/office/drawing/2014/main" id="{ACE9CC3F-3B6C-050C-B694-8220433CCAB7}"/>
              </a:ext>
            </a:extLst>
          </p:cNvPr>
          <p:cNvPicPr>
            <a:picLocks noChangeAspect="1"/>
          </p:cNvPicPr>
          <p:nvPr/>
        </p:nvPicPr>
        <p:blipFill>
          <a:blip r:embed="rId2"/>
          <a:stretch>
            <a:fillRect/>
          </a:stretch>
        </p:blipFill>
        <p:spPr>
          <a:xfrm>
            <a:off x="1912917" y="1132637"/>
            <a:ext cx="6162304" cy="1783632"/>
          </a:xfrm>
          <a:prstGeom prst="rect">
            <a:avLst/>
          </a:prstGeom>
        </p:spPr>
      </p:pic>
      <p:pic>
        <p:nvPicPr>
          <p:cNvPr id="6" name="Picture 5">
            <a:extLst>
              <a:ext uri="{FF2B5EF4-FFF2-40B4-BE49-F238E27FC236}">
                <a16:creationId xmlns:a16="http://schemas.microsoft.com/office/drawing/2014/main" id="{C4BE0CAF-0A6C-19E1-6E8C-2AB13841A5A0}"/>
              </a:ext>
            </a:extLst>
          </p:cNvPr>
          <p:cNvPicPr>
            <a:picLocks noChangeAspect="1"/>
          </p:cNvPicPr>
          <p:nvPr/>
        </p:nvPicPr>
        <p:blipFill>
          <a:blip r:embed="rId3"/>
          <a:stretch>
            <a:fillRect/>
          </a:stretch>
        </p:blipFill>
        <p:spPr>
          <a:xfrm>
            <a:off x="2347389" y="3283437"/>
            <a:ext cx="3886200" cy="2441926"/>
          </a:xfrm>
          <a:prstGeom prst="rect">
            <a:avLst/>
          </a:prstGeom>
        </p:spPr>
      </p:pic>
      <p:sp>
        <p:nvSpPr>
          <p:cNvPr id="7" name="TextBox 6">
            <a:extLst>
              <a:ext uri="{FF2B5EF4-FFF2-40B4-BE49-F238E27FC236}">
                <a16:creationId xmlns:a16="http://schemas.microsoft.com/office/drawing/2014/main" id="{D6469A80-0A98-6F51-6541-149E38E2055F}"/>
              </a:ext>
            </a:extLst>
          </p:cNvPr>
          <p:cNvSpPr txBox="1"/>
          <p:nvPr/>
        </p:nvSpPr>
        <p:spPr>
          <a:xfrm>
            <a:off x="952064" y="3581540"/>
            <a:ext cx="1098442" cy="369332"/>
          </a:xfrm>
          <a:prstGeom prst="rect">
            <a:avLst/>
          </a:prstGeom>
          <a:noFill/>
        </p:spPr>
        <p:txBody>
          <a:bodyPr wrap="none" rtlCol="0">
            <a:spAutoFit/>
          </a:bodyPr>
          <a:lstStyle/>
          <a:p>
            <a:r>
              <a:rPr lang="en-US" altLang="zh-CN" dirty="0"/>
              <a:t>separable</a:t>
            </a:r>
            <a:endParaRPr lang="en-US" dirty="0"/>
          </a:p>
        </p:txBody>
      </p:sp>
      <p:sp>
        <p:nvSpPr>
          <p:cNvPr id="8" name="TextBox 7">
            <a:extLst>
              <a:ext uri="{FF2B5EF4-FFF2-40B4-BE49-F238E27FC236}">
                <a16:creationId xmlns:a16="http://schemas.microsoft.com/office/drawing/2014/main" id="{F56C234C-7D0B-06E9-CD80-6B886CD86793}"/>
              </a:ext>
            </a:extLst>
          </p:cNvPr>
          <p:cNvSpPr txBox="1"/>
          <p:nvPr/>
        </p:nvSpPr>
        <p:spPr>
          <a:xfrm>
            <a:off x="6530472" y="5067965"/>
            <a:ext cx="1125501" cy="369332"/>
          </a:xfrm>
          <a:prstGeom prst="rect">
            <a:avLst/>
          </a:prstGeom>
          <a:noFill/>
        </p:spPr>
        <p:txBody>
          <a:bodyPr wrap="none" rtlCol="0">
            <a:spAutoFit/>
          </a:bodyPr>
          <a:lstStyle/>
          <a:p>
            <a:r>
              <a:rPr lang="en-US" altLang="zh-CN" dirty="0"/>
              <a:t>entangled</a:t>
            </a:r>
            <a:endParaRPr lang="en-US" dirty="0"/>
          </a:p>
        </p:txBody>
      </p:sp>
      <p:sp>
        <p:nvSpPr>
          <p:cNvPr id="3" name="TextBox 2">
            <a:extLst>
              <a:ext uri="{FF2B5EF4-FFF2-40B4-BE49-F238E27FC236}">
                <a16:creationId xmlns:a16="http://schemas.microsoft.com/office/drawing/2014/main" id="{E760EFBC-96CD-B150-380E-00995E41FEC5}"/>
              </a:ext>
            </a:extLst>
          </p:cNvPr>
          <p:cNvSpPr txBox="1"/>
          <p:nvPr/>
        </p:nvSpPr>
        <p:spPr>
          <a:xfrm>
            <a:off x="8075221" y="3270439"/>
            <a:ext cx="3253198" cy="2308324"/>
          </a:xfrm>
          <a:prstGeom prst="rect">
            <a:avLst/>
          </a:prstGeom>
          <a:noFill/>
        </p:spPr>
        <p:txBody>
          <a:bodyPr wrap="none" rtlCol="0">
            <a:spAutoFit/>
          </a:bodyPr>
          <a:lstStyle/>
          <a:p>
            <a:r>
              <a:rPr lang="en-US" dirty="0">
                <a:solidFill>
                  <a:srgbClr val="FF0000"/>
                </a:solidFill>
              </a:rPr>
              <a:t>Quiz:</a:t>
            </a:r>
          </a:p>
          <a:p>
            <a:endParaRPr lang="en-US" dirty="0">
              <a:solidFill>
                <a:srgbClr val="FF0000"/>
              </a:solidFill>
            </a:endParaRPr>
          </a:p>
          <a:p>
            <a:r>
              <a:rPr lang="en-US" dirty="0">
                <a:solidFill>
                  <a:srgbClr val="FF0000"/>
                </a:solidFill>
              </a:rPr>
              <a:t>Try other examples, for example,</a:t>
            </a:r>
          </a:p>
          <a:p>
            <a:r>
              <a:rPr lang="en-US" dirty="0">
                <a:solidFill>
                  <a:srgbClr val="FF0000"/>
                </a:solidFill>
              </a:rPr>
              <a:t>If initial state is</a:t>
            </a:r>
          </a:p>
          <a:p>
            <a:endParaRPr lang="en-US" dirty="0">
              <a:solidFill>
                <a:srgbClr val="FF0000"/>
              </a:solidFill>
            </a:endParaRPr>
          </a:p>
          <a:p>
            <a:r>
              <a:rPr lang="en-US" dirty="0">
                <a:solidFill>
                  <a:srgbClr val="FF0000"/>
                </a:solidFill>
              </a:rPr>
              <a:t>|01&gt; </a:t>
            </a:r>
            <a:r>
              <a:rPr lang="en-US" dirty="0">
                <a:solidFill>
                  <a:srgbClr val="FF0000"/>
                </a:solidFill>
                <a:sym typeface="Wingdings" pitchFamily="2" charset="2"/>
              </a:rPr>
              <a:t></a:t>
            </a:r>
            <a:r>
              <a:rPr lang="en-US" dirty="0">
                <a:solidFill>
                  <a:srgbClr val="FF0000"/>
                </a:solidFill>
              </a:rPr>
              <a:t> ?</a:t>
            </a:r>
          </a:p>
          <a:p>
            <a:r>
              <a:rPr lang="en-US" dirty="0">
                <a:solidFill>
                  <a:srgbClr val="FF0000"/>
                </a:solidFill>
              </a:rPr>
              <a:t>|10&gt; </a:t>
            </a:r>
            <a:r>
              <a:rPr lang="en-US" dirty="0">
                <a:solidFill>
                  <a:srgbClr val="FF0000"/>
                </a:solidFill>
                <a:sym typeface="Wingdings" pitchFamily="2" charset="2"/>
              </a:rPr>
              <a:t></a:t>
            </a:r>
            <a:r>
              <a:rPr lang="en-US" dirty="0">
                <a:solidFill>
                  <a:srgbClr val="FF0000"/>
                </a:solidFill>
              </a:rPr>
              <a:t> ?</a:t>
            </a:r>
          </a:p>
          <a:p>
            <a:r>
              <a:rPr lang="en-US" dirty="0">
                <a:solidFill>
                  <a:srgbClr val="FF0000"/>
                </a:solidFill>
              </a:rPr>
              <a:t>|11&gt; </a:t>
            </a:r>
            <a:r>
              <a:rPr lang="en-US" dirty="0">
                <a:solidFill>
                  <a:srgbClr val="FF0000"/>
                </a:solidFill>
                <a:sym typeface="Wingdings" pitchFamily="2" charset="2"/>
              </a:rPr>
              <a:t></a:t>
            </a:r>
            <a:r>
              <a:rPr lang="en-US" dirty="0">
                <a:solidFill>
                  <a:srgbClr val="FF0000"/>
                </a:solidFill>
              </a:rPr>
              <a:t> ?</a:t>
            </a:r>
          </a:p>
        </p:txBody>
      </p:sp>
    </p:spTree>
    <p:extLst>
      <p:ext uri="{BB962C8B-B14F-4D97-AF65-F5344CB8AC3E}">
        <p14:creationId xmlns:p14="http://schemas.microsoft.com/office/powerpoint/2010/main" val="2684106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Bell</a:t>
            </a:r>
            <a:r>
              <a:rPr lang="zh-CN" altLang="en-US" sz="3500" dirty="0">
                <a:latin typeface="Comic Sans MS" panose="030F0902030302020204" pitchFamily="66" charset="0"/>
              </a:rPr>
              <a:t> </a:t>
            </a:r>
            <a:r>
              <a:rPr lang="en-US" altLang="zh-CN" sz="3500" dirty="0">
                <a:latin typeface="Comic Sans MS" panose="030F0902030302020204" pitchFamily="66" charset="0"/>
              </a:rPr>
              <a:t>states</a:t>
            </a:r>
            <a:r>
              <a:rPr lang="zh-CN" altLang="en-US" sz="3500" dirty="0">
                <a:latin typeface="Comic Sans MS" panose="030F0902030302020204" pitchFamily="66" charset="0"/>
              </a:rPr>
              <a:t> </a:t>
            </a:r>
            <a:r>
              <a:rPr lang="en-US" altLang="zh-CN" sz="3500" dirty="0">
                <a:latin typeface="Comic Sans MS" panose="030F0902030302020204" pitchFamily="66" charset="0"/>
              </a:rPr>
              <a:t>generator</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43</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1074171" y="1317479"/>
            <a:ext cx="10043657" cy="800219"/>
          </a:xfrm>
          <a:prstGeom prst="rect">
            <a:avLst/>
          </a:prstGeom>
          <a:noFill/>
        </p:spPr>
        <p:txBody>
          <a:bodyPr wrap="square" rtlCol="0">
            <a:spAutoFit/>
          </a:bodyPr>
          <a:lstStyle/>
          <a:p>
            <a:r>
              <a:rPr lang="en-US" altLang="zh-CN" sz="2300" dirty="0"/>
              <a:t>Hadamard</a:t>
            </a:r>
            <a:r>
              <a:rPr lang="zh-CN" altLang="en-US" sz="2300" dirty="0"/>
              <a:t> </a:t>
            </a:r>
            <a:r>
              <a:rPr lang="en-US" altLang="zh-CN" sz="2300" dirty="0"/>
              <a:t>+</a:t>
            </a:r>
            <a:r>
              <a:rPr lang="zh-CN" altLang="en-US" sz="2300" dirty="0"/>
              <a:t> </a:t>
            </a:r>
            <a:r>
              <a:rPr lang="en-US" altLang="zh-CN" sz="2300" dirty="0"/>
              <a:t>c-NOT</a:t>
            </a:r>
            <a:r>
              <a:rPr lang="zh-CN" altLang="en-US" sz="2300" dirty="0"/>
              <a:t> </a:t>
            </a:r>
            <a:r>
              <a:rPr lang="en-US" altLang="zh-CN" sz="2300" dirty="0"/>
              <a:t>gates</a:t>
            </a:r>
            <a:r>
              <a:rPr lang="zh-CN" altLang="en-US" sz="2300" dirty="0"/>
              <a:t> </a:t>
            </a:r>
            <a:r>
              <a:rPr lang="en-US" altLang="zh-CN" sz="2300" dirty="0"/>
              <a:t>implements</a:t>
            </a:r>
            <a:r>
              <a:rPr lang="zh-CN" altLang="en-US" sz="2300" dirty="0"/>
              <a:t> </a:t>
            </a:r>
            <a:r>
              <a:rPr lang="en-US" altLang="zh-CN" sz="2300" dirty="0"/>
              <a:t>the</a:t>
            </a:r>
            <a:r>
              <a:rPr lang="zh-CN" altLang="en-US" sz="2300" dirty="0"/>
              <a:t> </a:t>
            </a:r>
            <a:r>
              <a:rPr lang="en-US" altLang="zh-CN" sz="2300" dirty="0"/>
              <a:t>unitary</a:t>
            </a:r>
            <a:r>
              <a:rPr lang="zh-CN" altLang="en-US" sz="2300" dirty="0"/>
              <a:t> </a:t>
            </a:r>
            <a:r>
              <a:rPr lang="en-US" altLang="zh-CN" sz="2300" dirty="0"/>
              <a:t>operation</a:t>
            </a:r>
            <a:r>
              <a:rPr lang="zh-CN" altLang="en-US" sz="2300" dirty="0"/>
              <a:t> </a:t>
            </a:r>
            <a:r>
              <a:rPr lang="en-US" altLang="zh-CN" sz="2300" dirty="0"/>
              <a:t>which</a:t>
            </a:r>
            <a:r>
              <a:rPr lang="zh-CN" altLang="en-US" sz="2300" dirty="0"/>
              <a:t> </a:t>
            </a:r>
            <a:r>
              <a:rPr lang="en-US" altLang="zh-CN" sz="2300" dirty="0"/>
              <a:t>maps</a:t>
            </a:r>
            <a:r>
              <a:rPr lang="zh-CN" altLang="en-US" sz="2300" dirty="0"/>
              <a:t> </a:t>
            </a:r>
            <a:r>
              <a:rPr lang="en-US" altLang="zh-CN" sz="2300" dirty="0"/>
              <a:t>the</a:t>
            </a:r>
            <a:r>
              <a:rPr lang="zh-CN" altLang="en-US" sz="2300" dirty="0"/>
              <a:t> </a:t>
            </a:r>
            <a:r>
              <a:rPr lang="en-US" altLang="zh-CN" sz="2300" dirty="0"/>
              <a:t>standard</a:t>
            </a:r>
            <a:r>
              <a:rPr lang="zh-CN" altLang="en-US" sz="2300" dirty="0"/>
              <a:t> </a:t>
            </a:r>
            <a:r>
              <a:rPr lang="en-US" altLang="zh-CN" sz="2300" dirty="0"/>
              <a:t>computational</a:t>
            </a:r>
            <a:r>
              <a:rPr lang="zh-CN" altLang="en-US" sz="2300" dirty="0"/>
              <a:t> </a:t>
            </a:r>
            <a:r>
              <a:rPr lang="en-US" altLang="zh-CN" sz="2300" dirty="0"/>
              <a:t>basis</a:t>
            </a:r>
            <a:r>
              <a:rPr lang="zh-CN" altLang="en-US" sz="2300" dirty="0"/>
              <a:t> </a:t>
            </a:r>
            <a:r>
              <a:rPr lang="en-US" altLang="zh-CN" sz="2300" dirty="0"/>
              <a:t>into</a:t>
            </a:r>
            <a:r>
              <a:rPr lang="zh-CN" altLang="en-US" sz="2300" dirty="0"/>
              <a:t> </a:t>
            </a:r>
            <a:r>
              <a:rPr lang="en-US" altLang="zh-CN" sz="2300" dirty="0"/>
              <a:t>the</a:t>
            </a:r>
            <a:r>
              <a:rPr lang="zh-CN" altLang="en-US" sz="2300" dirty="0"/>
              <a:t> </a:t>
            </a:r>
            <a:r>
              <a:rPr lang="en-US" altLang="zh-CN" sz="2300" dirty="0"/>
              <a:t>four</a:t>
            </a:r>
            <a:r>
              <a:rPr lang="zh-CN" altLang="en-US" sz="2300" dirty="0"/>
              <a:t> </a:t>
            </a:r>
            <a:r>
              <a:rPr lang="en-US" altLang="zh-CN" sz="2300" dirty="0"/>
              <a:t>entangled</a:t>
            </a:r>
            <a:r>
              <a:rPr lang="zh-CN" altLang="en-US" sz="2300" dirty="0"/>
              <a:t> </a:t>
            </a:r>
            <a:r>
              <a:rPr lang="en-US" altLang="zh-CN" sz="2300" dirty="0"/>
              <a:t>states,</a:t>
            </a:r>
            <a:r>
              <a:rPr lang="zh-CN" altLang="en-US" sz="2300" dirty="0"/>
              <a:t> </a:t>
            </a:r>
            <a:r>
              <a:rPr lang="en-US" altLang="zh-CN" sz="2300" dirty="0"/>
              <a:t>known</a:t>
            </a:r>
            <a:r>
              <a:rPr lang="zh-CN" altLang="en-US" sz="2300" dirty="0"/>
              <a:t> </a:t>
            </a:r>
            <a:r>
              <a:rPr lang="en-US" altLang="zh-CN" sz="2300" dirty="0"/>
              <a:t>as</a:t>
            </a:r>
            <a:r>
              <a:rPr lang="zh-CN" altLang="en-US" sz="2300" dirty="0"/>
              <a:t> </a:t>
            </a:r>
            <a:r>
              <a:rPr lang="en-US" altLang="zh-CN" sz="2300" dirty="0"/>
              <a:t>Bell</a:t>
            </a:r>
            <a:r>
              <a:rPr lang="zh-CN" altLang="en-US" sz="2300" dirty="0"/>
              <a:t> </a:t>
            </a:r>
            <a:r>
              <a:rPr lang="en-US" altLang="zh-CN" sz="2300" dirty="0"/>
              <a:t>states</a:t>
            </a:r>
            <a:endParaRPr lang="en-US" sz="2300" dirty="0"/>
          </a:p>
        </p:txBody>
      </p:sp>
      <p:pic>
        <p:nvPicPr>
          <p:cNvPr id="4" name="Picture 3">
            <a:extLst>
              <a:ext uri="{FF2B5EF4-FFF2-40B4-BE49-F238E27FC236}">
                <a16:creationId xmlns:a16="http://schemas.microsoft.com/office/drawing/2014/main" id="{0019CEBF-4AC8-4578-166F-281E3632CD0C}"/>
              </a:ext>
            </a:extLst>
          </p:cNvPr>
          <p:cNvPicPr>
            <a:picLocks noChangeAspect="1"/>
          </p:cNvPicPr>
          <p:nvPr/>
        </p:nvPicPr>
        <p:blipFill>
          <a:blip r:embed="rId2"/>
          <a:stretch>
            <a:fillRect/>
          </a:stretch>
        </p:blipFill>
        <p:spPr>
          <a:xfrm>
            <a:off x="1464440" y="2553194"/>
            <a:ext cx="4479242" cy="3273631"/>
          </a:xfrm>
          <a:prstGeom prst="rect">
            <a:avLst/>
          </a:prstGeom>
        </p:spPr>
      </p:pic>
      <p:pic>
        <p:nvPicPr>
          <p:cNvPr id="6" name="Picture 5">
            <a:extLst>
              <a:ext uri="{FF2B5EF4-FFF2-40B4-BE49-F238E27FC236}">
                <a16:creationId xmlns:a16="http://schemas.microsoft.com/office/drawing/2014/main" id="{E5219A01-8402-5DFD-761B-A71A73F80A43}"/>
              </a:ext>
            </a:extLst>
          </p:cNvPr>
          <p:cNvPicPr>
            <a:picLocks noChangeAspect="1"/>
          </p:cNvPicPr>
          <p:nvPr/>
        </p:nvPicPr>
        <p:blipFill>
          <a:blip r:embed="rId3"/>
          <a:stretch>
            <a:fillRect/>
          </a:stretch>
        </p:blipFill>
        <p:spPr>
          <a:xfrm>
            <a:off x="7658677" y="2761259"/>
            <a:ext cx="2527300" cy="2857500"/>
          </a:xfrm>
          <a:prstGeom prst="rect">
            <a:avLst/>
          </a:prstGeom>
        </p:spPr>
      </p:pic>
      <p:sp>
        <p:nvSpPr>
          <p:cNvPr id="7" name="TextBox 6">
            <a:extLst>
              <a:ext uri="{FF2B5EF4-FFF2-40B4-BE49-F238E27FC236}">
                <a16:creationId xmlns:a16="http://schemas.microsoft.com/office/drawing/2014/main" id="{DDF7B953-AFEC-B808-0DFC-3CCA5E709CAD}"/>
              </a:ext>
            </a:extLst>
          </p:cNvPr>
          <p:cNvSpPr txBox="1"/>
          <p:nvPr/>
        </p:nvSpPr>
        <p:spPr>
          <a:xfrm>
            <a:off x="7524567" y="5578467"/>
            <a:ext cx="3202993" cy="369332"/>
          </a:xfrm>
          <a:prstGeom prst="rect">
            <a:avLst/>
          </a:prstGeom>
          <a:noFill/>
        </p:spPr>
        <p:txBody>
          <a:bodyPr wrap="none" rtlCol="0">
            <a:spAutoFit/>
          </a:bodyPr>
          <a:lstStyle/>
          <a:p>
            <a:r>
              <a:rPr lang="en-US" altLang="zh-CN" dirty="0"/>
              <a:t>Standard</a:t>
            </a:r>
            <a:r>
              <a:rPr lang="zh-CN" altLang="en-US" dirty="0"/>
              <a:t> </a:t>
            </a:r>
            <a:r>
              <a:rPr lang="en-US" altLang="zh-CN" dirty="0"/>
              <a:t>notation</a:t>
            </a:r>
            <a:r>
              <a:rPr lang="zh-CN" altLang="en-US" dirty="0"/>
              <a:t> </a:t>
            </a:r>
            <a:r>
              <a:rPr lang="en-US" altLang="zh-CN" dirty="0"/>
              <a:t>for</a:t>
            </a:r>
            <a:r>
              <a:rPr lang="zh-CN" altLang="en-US" dirty="0"/>
              <a:t> </a:t>
            </a:r>
            <a:r>
              <a:rPr lang="en-US" altLang="zh-CN" dirty="0"/>
              <a:t>Bell</a:t>
            </a:r>
            <a:r>
              <a:rPr lang="zh-CN" altLang="en-US" dirty="0"/>
              <a:t> </a:t>
            </a:r>
            <a:r>
              <a:rPr lang="en-US" altLang="zh-CN" dirty="0"/>
              <a:t>states</a:t>
            </a:r>
            <a:endParaRPr lang="en-US" dirty="0"/>
          </a:p>
        </p:txBody>
      </p:sp>
      <p:pic>
        <p:nvPicPr>
          <p:cNvPr id="8" name="Picture 7">
            <a:extLst>
              <a:ext uri="{FF2B5EF4-FFF2-40B4-BE49-F238E27FC236}">
                <a16:creationId xmlns:a16="http://schemas.microsoft.com/office/drawing/2014/main" id="{86A2D9A5-D5D9-61D1-AC78-6F7C0B51C246}"/>
              </a:ext>
            </a:extLst>
          </p:cNvPr>
          <p:cNvPicPr>
            <a:picLocks noChangeAspect="1"/>
          </p:cNvPicPr>
          <p:nvPr/>
        </p:nvPicPr>
        <p:blipFill>
          <a:blip r:embed="rId4"/>
          <a:stretch>
            <a:fillRect/>
          </a:stretch>
        </p:blipFill>
        <p:spPr>
          <a:xfrm>
            <a:off x="9417635" y="290496"/>
            <a:ext cx="1596886" cy="978093"/>
          </a:xfrm>
          <a:prstGeom prst="rect">
            <a:avLst/>
          </a:prstGeom>
        </p:spPr>
      </p:pic>
    </p:spTree>
    <p:extLst>
      <p:ext uri="{BB962C8B-B14F-4D97-AF65-F5344CB8AC3E}">
        <p14:creationId xmlns:p14="http://schemas.microsoft.com/office/powerpoint/2010/main" val="2277974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Bell</a:t>
            </a:r>
            <a:r>
              <a:rPr lang="zh-CN" altLang="en-US" sz="3500" dirty="0">
                <a:latin typeface="Comic Sans MS" panose="030F0902030302020204" pitchFamily="66" charset="0"/>
              </a:rPr>
              <a:t> </a:t>
            </a:r>
            <a:r>
              <a:rPr lang="en-US" altLang="zh-CN" sz="3500" dirty="0">
                <a:latin typeface="Comic Sans MS" panose="030F0902030302020204" pitchFamily="66" charset="0"/>
              </a:rPr>
              <a:t>states</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44</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801152" y="1613118"/>
            <a:ext cx="8878876" cy="3985706"/>
          </a:xfrm>
          <a:prstGeom prst="rect">
            <a:avLst/>
          </a:prstGeom>
          <a:noFill/>
        </p:spPr>
        <p:txBody>
          <a:bodyPr wrap="square" rtlCol="0">
            <a:spAutoFit/>
          </a:bodyPr>
          <a:lstStyle/>
          <a:p>
            <a:pPr marL="342900" indent="-342900">
              <a:buFont typeface="Arial" panose="020B0604020202020204" pitchFamily="34" charset="0"/>
              <a:buChar char="•"/>
            </a:pPr>
            <a:r>
              <a:rPr lang="en-US" altLang="zh-CN" sz="2300" dirty="0"/>
              <a:t>They form the </a:t>
            </a:r>
            <a:r>
              <a:rPr lang="en-US" altLang="zh-CN" sz="2300" b="1" dirty="0">
                <a:solidFill>
                  <a:srgbClr val="FF0000"/>
                </a:solidFill>
              </a:rPr>
              <a:t>orthonormal</a:t>
            </a:r>
            <a:r>
              <a:rPr lang="zh-CN" altLang="en-US" sz="2300" b="1" dirty="0">
                <a:solidFill>
                  <a:srgbClr val="FF0000"/>
                </a:solidFill>
              </a:rPr>
              <a:t> </a:t>
            </a:r>
            <a:r>
              <a:rPr lang="en-US" altLang="zh-CN" sz="2300" b="1" dirty="0">
                <a:solidFill>
                  <a:srgbClr val="FF0000"/>
                </a:solidFill>
              </a:rPr>
              <a:t>basis</a:t>
            </a:r>
            <a:r>
              <a:rPr lang="zh-CN" altLang="en-US" sz="2300" b="1" dirty="0">
                <a:solidFill>
                  <a:srgbClr val="FF0000"/>
                </a:solidFill>
              </a:rPr>
              <a:t> </a:t>
            </a:r>
            <a:r>
              <a:rPr lang="en-US" altLang="zh-CN" sz="2300" b="1" dirty="0">
                <a:solidFill>
                  <a:srgbClr val="FF0000"/>
                </a:solidFill>
              </a:rPr>
              <a:t>in</a:t>
            </a:r>
            <a:r>
              <a:rPr lang="zh-CN" altLang="en-US" sz="2300" b="1" dirty="0">
                <a:solidFill>
                  <a:srgbClr val="FF0000"/>
                </a:solidFill>
              </a:rPr>
              <a:t> </a:t>
            </a:r>
            <a:r>
              <a:rPr lang="en-US" altLang="zh-CN" sz="2300" b="1" dirty="0">
                <a:solidFill>
                  <a:srgbClr val="FF0000"/>
                </a:solidFill>
              </a:rPr>
              <a:t>the</a:t>
            </a:r>
            <a:r>
              <a:rPr lang="zh-CN" altLang="en-US" sz="2300" b="1" dirty="0">
                <a:solidFill>
                  <a:srgbClr val="FF0000"/>
                </a:solidFill>
              </a:rPr>
              <a:t> </a:t>
            </a:r>
            <a:r>
              <a:rPr lang="en-US" altLang="zh-CN" sz="2300" b="1" dirty="0">
                <a:solidFill>
                  <a:srgbClr val="FF0000"/>
                </a:solidFill>
              </a:rPr>
              <a:t>Hilbert</a:t>
            </a:r>
            <a:r>
              <a:rPr lang="zh-CN" altLang="en-US" sz="2300" b="1" dirty="0">
                <a:solidFill>
                  <a:srgbClr val="FF0000"/>
                </a:solidFill>
              </a:rPr>
              <a:t> </a:t>
            </a:r>
            <a:r>
              <a:rPr lang="en-US" altLang="zh-CN" sz="2300" b="1" dirty="0">
                <a:solidFill>
                  <a:srgbClr val="FF0000"/>
                </a:solidFill>
              </a:rPr>
              <a:t>space</a:t>
            </a:r>
            <a:r>
              <a:rPr lang="zh-CN" altLang="en-US" sz="2300" b="1" dirty="0">
                <a:solidFill>
                  <a:srgbClr val="FF0000"/>
                </a:solidFill>
              </a:rPr>
              <a:t> </a:t>
            </a:r>
            <a:r>
              <a:rPr lang="en-US" altLang="zh-CN" sz="2300" dirty="0"/>
              <a:t>of</a:t>
            </a:r>
            <a:r>
              <a:rPr lang="zh-CN" altLang="en-US" sz="2300" dirty="0"/>
              <a:t> </a:t>
            </a:r>
            <a:r>
              <a:rPr lang="en-US" altLang="zh-CN" sz="2300" dirty="0"/>
              <a:t>two</a:t>
            </a:r>
            <a:r>
              <a:rPr lang="zh-CN" altLang="en-US" sz="2300" dirty="0"/>
              <a:t> </a:t>
            </a:r>
            <a:r>
              <a:rPr lang="en-US" altLang="zh-CN" sz="2300" dirty="0"/>
              <a:t>qubits, similar to the original product states basis (computational basis) |00&gt;, |01&gt;, |10&gt;, |11&gt;</a:t>
            </a:r>
          </a:p>
          <a:p>
            <a:pPr marL="342900" indent="-342900">
              <a:buFont typeface="Arial" panose="020B0604020202020204" pitchFamily="34" charset="0"/>
              <a:buChar char="•"/>
            </a:pPr>
            <a:endParaRPr lang="en-US" sz="2300" dirty="0"/>
          </a:p>
          <a:p>
            <a:pPr marL="342900" indent="-342900">
              <a:buFont typeface="Arial" panose="020B0604020202020204" pitchFamily="34" charset="0"/>
              <a:buChar char="•"/>
            </a:pPr>
            <a:r>
              <a:rPr lang="en-US" altLang="zh-CN" sz="2300" dirty="0"/>
              <a:t>One</a:t>
            </a:r>
            <a:r>
              <a:rPr lang="zh-CN" altLang="en-US" sz="2300" dirty="0"/>
              <a:t> </a:t>
            </a:r>
            <a:r>
              <a:rPr lang="en-US" altLang="zh-CN" sz="2300" dirty="0"/>
              <a:t>can</a:t>
            </a:r>
            <a:r>
              <a:rPr lang="zh-CN" altLang="en-US" sz="2300" dirty="0"/>
              <a:t> </a:t>
            </a:r>
            <a:r>
              <a:rPr lang="en-US" altLang="zh-CN" sz="2300" dirty="0"/>
              <a:t>also perform</a:t>
            </a:r>
            <a:r>
              <a:rPr lang="zh-CN" altLang="en-US" sz="2300" dirty="0"/>
              <a:t> </a:t>
            </a:r>
            <a:r>
              <a:rPr lang="en-US" altLang="zh-CN" sz="2300" dirty="0"/>
              <a:t>measurements</a:t>
            </a:r>
            <a:r>
              <a:rPr lang="zh-CN" altLang="en-US" sz="2300" dirty="0"/>
              <a:t> </a:t>
            </a:r>
            <a:r>
              <a:rPr lang="en-US" altLang="zh-CN" sz="2300" dirty="0"/>
              <a:t>in</a:t>
            </a:r>
            <a:r>
              <a:rPr lang="zh-CN" altLang="en-US" sz="2300" dirty="0"/>
              <a:t> </a:t>
            </a:r>
            <a:r>
              <a:rPr lang="en-US" altLang="zh-CN" sz="2300" dirty="0"/>
              <a:t>the</a:t>
            </a:r>
            <a:r>
              <a:rPr lang="zh-CN" altLang="en-US" sz="2300" dirty="0"/>
              <a:t> </a:t>
            </a:r>
            <a:r>
              <a:rPr lang="en-US" altLang="zh-CN" sz="2300" dirty="0"/>
              <a:t>Bell</a:t>
            </a:r>
            <a:r>
              <a:rPr lang="zh-CN" altLang="en-US" sz="2300" dirty="0"/>
              <a:t> </a:t>
            </a:r>
            <a:r>
              <a:rPr lang="en-US" altLang="zh-CN" sz="2300" dirty="0"/>
              <a:t>basis</a:t>
            </a:r>
          </a:p>
          <a:p>
            <a:pPr marL="342900" indent="-342900">
              <a:buFont typeface="Arial" panose="020B0604020202020204" pitchFamily="34" charset="0"/>
              <a:buChar char="•"/>
            </a:pPr>
            <a:endParaRPr lang="en-US" sz="2300" dirty="0"/>
          </a:p>
          <a:p>
            <a:pPr marL="342900" indent="-342900">
              <a:buFont typeface="Arial" panose="020B0604020202020204" pitchFamily="34" charset="0"/>
              <a:buChar char="•"/>
            </a:pPr>
            <a:r>
              <a:rPr lang="en-US" altLang="zh-CN" sz="2300" dirty="0"/>
              <a:t>If</a:t>
            </a:r>
            <a:r>
              <a:rPr lang="zh-CN" altLang="en-US" sz="2300" dirty="0"/>
              <a:t> </a:t>
            </a:r>
            <a:r>
              <a:rPr lang="en-US" altLang="zh-CN" sz="2300" dirty="0"/>
              <a:t>we</a:t>
            </a:r>
            <a:r>
              <a:rPr lang="zh-CN" altLang="en-US" sz="2300" dirty="0"/>
              <a:t> </a:t>
            </a:r>
            <a:r>
              <a:rPr lang="en-US" altLang="zh-CN" sz="2300" b="1" dirty="0">
                <a:highlight>
                  <a:srgbClr val="FFFF00"/>
                </a:highlight>
              </a:rPr>
              <a:t>reverse</a:t>
            </a:r>
            <a:r>
              <a:rPr lang="zh-CN" altLang="en-US" sz="2300" dirty="0"/>
              <a:t> </a:t>
            </a:r>
            <a:r>
              <a:rPr lang="en-US" altLang="zh-CN" sz="2300" dirty="0"/>
              <a:t>the</a:t>
            </a:r>
            <a:r>
              <a:rPr lang="zh-CN" altLang="en-US" sz="2300" dirty="0"/>
              <a:t> </a:t>
            </a:r>
            <a:r>
              <a:rPr lang="en-US" altLang="zh-CN" sz="2300" dirty="0"/>
              <a:t>circuit</a:t>
            </a:r>
            <a:r>
              <a:rPr lang="zh-CN" altLang="en-US" sz="2300" dirty="0"/>
              <a:t> </a:t>
            </a:r>
            <a:r>
              <a:rPr lang="en-US" altLang="zh-CN" sz="2300" dirty="0"/>
              <a:t>(c-NOT</a:t>
            </a:r>
            <a:r>
              <a:rPr lang="zh-CN" altLang="en-US" sz="2300" dirty="0"/>
              <a:t> </a:t>
            </a:r>
            <a:r>
              <a:rPr lang="en-US" altLang="zh-CN" sz="2300" dirty="0"/>
              <a:t>and</a:t>
            </a:r>
            <a:r>
              <a:rPr lang="zh-CN" altLang="en-US" sz="2300" dirty="0"/>
              <a:t> </a:t>
            </a:r>
            <a:r>
              <a:rPr lang="en-US" altLang="zh-CN" sz="2300" dirty="0"/>
              <a:t>then</a:t>
            </a:r>
            <a:r>
              <a:rPr lang="zh-CN" altLang="en-US" sz="2300" dirty="0"/>
              <a:t> </a:t>
            </a:r>
            <a:r>
              <a:rPr lang="en-US" altLang="zh-CN" sz="2300" dirty="0"/>
              <a:t>Hadamard),</a:t>
            </a:r>
            <a:r>
              <a:rPr lang="zh-CN" altLang="en-US" sz="2300" dirty="0"/>
              <a:t> </a:t>
            </a:r>
            <a:r>
              <a:rPr lang="en-US" altLang="zh-CN" sz="2300" dirty="0"/>
              <a:t>it</a:t>
            </a:r>
            <a:r>
              <a:rPr lang="zh-CN" altLang="en-US" sz="2300" dirty="0"/>
              <a:t> </a:t>
            </a:r>
            <a:r>
              <a:rPr lang="en-US" altLang="zh-CN" sz="2300" dirty="0"/>
              <a:t>maps</a:t>
            </a:r>
            <a:r>
              <a:rPr lang="zh-CN" altLang="en-US" sz="2300" dirty="0"/>
              <a:t> </a:t>
            </a:r>
            <a:r>
              <a:rPr lang="en-US" altLang="zh-CN" sz="2300" dirty="0"/>
              <a:t>the</a:t>
            </a:r>
            <a:r>
              <a:rPr lang="zh-CN" altLang="en-US" sz="2300" dirty="0"/>
              <a:t> </a:t>
            </a:r>
            <a:r>
              <a:rPr lang="en-US" altLang="zh-CN" sz="2300" dirty="0"/>
              <a:t>Bell</a:t>
            </a:r>
            <a:r>
              <a:rPr lang="zh-CN" altLang="en-US" sz="2300" dirty="0"/>
              <a:t> </a:t>
            </a:r>
            <a:r>
              <a:rPr lang="en-US" altLang="zh-CN" sz="2300" dirty="0"/>
              <a:t>states</a:t>
            </a:r>
            <a:r>
              <a:rPr lang="zh-CN" altLang="en-US" sz="2300" dirty="0"/>
              <a:t> </a:t>
            </a:r>
            <a:r>
              <a:rPr lang="en-US" altLang="zh-CN" sz="2300" dirty="0"/>
              <a:t>to</a:t>
            </a:r>
            <a:r>
              <a:rPr lang="zh-CN" altLang="en-US" sz="2300" dirty="0"/>
              <a:t> </a:t>
            </a:r>
            <a:r>
              <a:rPr lang="en-US" altLang="zh-CN" sz="2300" dirty="0"/>
              <a:t>the</a:t>
            </a:r>
            <a:r>
              <a:rPr lang="zh-CN" altLang="en-US" sz="2300" dirty="0"/>
              <a:t> </a:t>
            </a:r>
            <a:r>
              <a:rPr lang="en-US" altLang="zh-CN" sz="2300" dirty="0"/>
              <a:t>corresponding</a:t>
            </a:r>
            <a:r>
              <a:rPr lang="zh-CN" altLang="en-US" sz="2300" dirty="0"/>
              <a:t> </a:t>
            </a:r>
            <a:r>
              <a:rPr lang="en-US" altLang="zh-CN" sz="2300" dirty="0"/>
              <a:t>state</a:t>
            </a:r>
            <a:r>
              <a:rPr lang="zh-CN" altLang="en-US" sz="2300" dirty="0"/>
              <a:t> </a:t>
            </a:r>
            <a:r>
              <a:rPr lang="en-US" altLang="zh-CN" sz="2300" dirty="0"/>
              <a:t>|</a:t>
            </a:r>
            <a:r>
              <a:rPr lang="en-US" altLang="zh-CN" sz="2300" dirty="0" err="1"/>
              <a:t>ij</a:t>
            </a:r>
            <a:r>
              <a:rPr lang="en-US" altLang="zh-CN" sz="2300" dirty="0"/>
              <a:t>&gt;</a:t>
            </a:r>
            <a:r>
              <a:rPr lang="zh-CN" altLang="en-US" sz="2300" dirty="0"/>
              <a:t> </a:t>
            </a:r>
            <a:r>
              <a:rPr lang="en-US" altLang="zh-CN" sz="2300" dirty="0"/>
              <a:t>in</a:t>
            </a:r>
            <a:r>
              <a:rPr lang="zh-CN" altLang="en-US" sz="2300" dirty="0"/>
              <a:t> </a:t>
            </a:r>
            <a:r>
              <a:rPr lang="en-US" altLang="zh-CN" sz="2300" dirty="0"/>
              <a:t>the</a:t>
            </a:r>
            <a:r>
              <a:rPr lang="zh-CN" altLang="en-US" sz="2300" dirty="0"/>
              <a:t> </a:t>
            </a:r>
            <a:r>
              <a:rPr lang="en-US" altLang="zh-CN" sz="2300" dirty="0"/>
              <a:t>computational</a:t>
            </a:r>
            <a:r>
              <a:rPr lang="zh-CN" altLang="en-US" sz="2300" dirty="0"/>
              <a:t> </a:t>
            </a:r>
            <a:r>
              <a:rPr lang="en-US" altLang="zh-CN" sz="2300" dirty="0"/>
              <a:t>basis</a:t>
            </a:r>
          </a:p>
          <a:p>
            <a:pPr marL="342900" indent="-342900">
              <a:buFont typeface="Arial" panose="020B0604020202020204" pitchFamily="34" charset="0"/>
              <a:buChar char="•"/>
            </a:pPr>
            <a:endParaRPr lang="en-US" sz="2300" dirty="0"/>
          </a:p>
          <a:p>
            <a:pPr marL="342900" indent="-342900">
              <a:buFont typeface="Arial" panose="020B0604020202020204" pitchFamily="34" charset="0"/>
              <a:buChar char="•"/>
            </a:pPr>
            <a:r>
              <a:rPr lang="en-US" altLang="zh-CN" sz="2300" dirty="0"/>
              <a:t>The</a:t>
            </a:r>
            <a:r>
              <a:rPr lang="zh-CN" altLang="en-US" sz="2300" dirty="0"/>
              <a:t> </a:t>
            </a:r>
            <a:r>
              <a:rPr lang="en-US" altLang="zh-CN" sz="2300" dirty="0"/>
              <a:t>Bell</a:t>
            </a:r>
            <a:r>
              <a:rPr lang="zh-CN" altLang="en-US" sz="2300" dirty="0"/>
              <a:t> </a:t>
            </a:r>
            <a:r>
              <a:rPr lang="en-US" altLang="zh-CN" sz="2300" dirty="0"/>
              <a:t>states</a:t>
            </a:r>
            <a:r>
              <a:rPr lang="zh-CN" altLang="en-US" sz="2300" dirty="0"/>
              <a:t> </a:t>
            </a:r>
            <a:r>
              <a:rPr lang="en-US" altLang="zh-CN" sz="2300" dirty="0"/>
              <a:t>are</a:t>
            </a:r>
            <a:r>
              <a:rPr lang="zh-CN" altLang="en-US" sz="2300" dirty="0"/>
              <a:t> </a:t>
            </a:r>
            <a:r>
              <a:rPr lang="en-US" altLang="zh-CN" sz="2300" b="1" dirty="0">
                <a:solidFill>
                  <a:srgbClr val="FF0000"/>
                </a:solidFill>
              </a:rPr>
              <a:t>maximally</a:t>
            </a:r>
            <a:r>
              <a:rPr lang="zh-CN" altLang="en-US" sz="2300" b="1" dirty="0">
                <a:solidFill>
                  <a:srgbClr val="FF0000"/>
                </a:solidFill>
              </a:rPr>
              <a:t> </a:t>
            </a:r>
            <a:r>
              <a:rPr lang="en-US" altLang="zh-CN" sz="2300" b="1" dirty="0">
                <a:solidFill>
                  <a:srgbClr val="FF0000"/>
                </a:solidFill>
              </a:rPr>
              <a:t>entangled</a:t>
            </a:r>
            <a:r>
              <a:rPr lang="zh-CN" altLang="en-US" sz="2300" b="1" dirty="0">
                <a:solidFill>
                  <a:srgbClr val="FF0000"/>
                </a:solidFill>
              </a:rPr>
              <a:t> </a:t>
            </a:r>
            <a:r>
              <a:rPr lang="en-US" altLang="zh-CN" sz="2300" dirty="0"/>
              <a:t>(their</a:t>
            </a:r>
            <a:r>
              <a:rPr lang="zh-CN" altLang="en-US" sz="2300" dirty="0"/>
              <a:t> </a:t>
            </a:r>
            <a:r>
              <a:rPr lang="en-US" altLang="zh-CN" sz="2300" dirty="0"/>
              <a:t>reduced</a:t>
            </a:r>
            <a:r>
              <a:rPr lang="zh-CN" altLang="en-US" sz="2300" dirty="0"/>
              <a:t> </a:t>
            </a:r>
            <a:r>
              <a:rPr lang="en-US" altLang="zh-CN" sz="2300" dirty="0"/>
              <a:t>density</a:t>
            </a:r>
            <a:r>
              <a:rPr lang="zh-CN" altLang="en-US" sz="2300" dirty="0"/>
              <a:t> </a:t>
            </a:r>
            <a:r>
              <a:rPr lang="en-US" altLang="zh-CN" sz="2300" dirty="0"/>
              <a:t>operators</a:t>
            </a:r>
            <a:r>
              <a:rPr lang="zh-CN" altLang="en-US" sz="2300" dirty="0"/>
              <a:t> </a:t>
            </a:r>
            <a:r>
              <a:rPr lang="en-US" altLang="zh-CN" sz="2300" dirty="0"/>
              <a:t>are</a:t>
            </a:r>
            <a:r>
              <a:rPr lang="zh-CN" altLang="en-US" sz="2300" dirty="0"/>
              <a:t> </a:t>
            </a:r>
            <a:r>
              <a:rPr lang="en-US" altLang="zh-CN" sz="2300" dirty="0"/>
              <a:t>maximally</a:t>
            </a:r>
            <a:r>
              <a:rPr lang="zh-CN" altLang="en-US" sz="2300" dirty="0"/>
              <a:t> </a:t>
            </a:r>
            <a:r>
              <a:rPr lang="en-US" altLang="zh-CN" sz="2300" dirty="0"/>
              <a:t>mixed)</a:t>
            </a:r>
            <a:endParaRPr lang="en-US" sz="2300" dirty="0"/>
          </a:p>
        </p:txBody>
      </p:sp>
      <p:pic>
        <p:nvPicPr>
          <p:cNvPr id="3074" name="Picture 2" descr="Bell state - Wikipedia">
            <a:extLst>
              <a:ext uri="{FF2B5EF4-FFF2-40B4-BE49-F238E27FC236}">
                <a16:creationId xmlns:a16="http://schemas.microsoft.com/office/drawing/2014/main" id="{0707E72F-B7BA-4AA4-91A9-A739F1665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624" y="2610130"/>
            <a:ext cx="3171758" cy="11021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ircuit for generating the four Bell states. | Download Scientific Diagram">
            <a:extLst>
              <a:ext uri="{FF2B5EF4-FFF2-40B4-BE49-F238E27FC236}">
                <a16:creationId xmlns:a16="http://schemas.microsoft.com/office/drawing/2014/main" id="{5E7C99EF-7FCF-D53F-B388-6731A9E4E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669" y="488119"/>
            <a:ext cx="3344921" cy="89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21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teleportation</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45</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1166648" y="1376855"/>
            <a:ext cx="9485517" cy="446276"/>
          </a:xfrm>
          <a:prstGeom prst="rect">
            <a:avLst/>
          </a:prstGeom>
          <a:noFill/>
        </p:spPr>
        <p:txBody>
          <a:bodyPr wrap="square" rtlCol="0">
            <a:spAutoFit/>
          </a:bodyPr>
          <a:lstStyle/>
          <a:p>
            <a:r>
              <a:rPr lang="en-US" altLang="zh-CN" sz="2300" dirty="0"/>
              <a:t>An</a:t>
            </a:r>
            <a:r>
              <a:rPr lang="zh-CN" altLang="en-US" sz="2300" dirty="0"/>
              <a:t> </a:t>
            </a:r>
            <a:r>
              <a:rPr lang="en-US" altLang="zh-CN" sz="2300" dirty="0"/>
              <a:t>unknown</a:t>
            </a:r>
            <a:r>
              <a:rPr lang="zh-CN" altLang="en-US" sz="2300" dirty="0"/>
              <a:t> </a:t>
            </a:r>
            <a:r>
              <a:rPr lang="en-US" altLang="zh-CN" sz="2300" dirty="0"/>
              <a:t>quantum</a:t>
            </a:r>
            <a:r>
              <a:rPr lang="zh-CN" altLang="en-US" sz="2300" dirty="0"/>
              <a:t> </a:t>
            </a:r>
            <a:r>
              <a:rPr lang="en-US" altLang="zh-CN" sz="2300" dirty="0"/>
              <a:t>state</a:t>
            </a:r>
            <a:r>
              <a:rPr lang="zh-CN" altLang="en-US" sz="2300" dirty="0"/>
              <a:t> </a:t>
            </a:r>
            <a:r>
              <a:rPr lang="en-US" altLang="zh-CN" sz="2300" dirty="0"/>
              <a:t>can</a:t>
            </a:r>
            <a:r>
              <a:rPr lang="zh-CN" altLang="en-US" sz="2300" dirty="0"/>
              <a:t> </a:t>
            </a:r>
            <a:r>
              <a:rPr lang="en-US" altLang="zh-CN" sz="2300" dirty="0"/>
              <a:t>be</a:t>
            </a:r>
            <a:r>
              <a:rPr lang="zh-CN" altLang="en-US" sz="2300" dirty="0"/>
              <a:t> </a:t>
            </a:r>
            <a:r>
              <a:rPr lang="en-US" altLang="zh-CN" sz="2300" dirty="0"/>
              <a:t>teleported</a:t>
            </a:r>
            <a:r>
              <a:rPr lang="zh-CN" altLang="en-US" sz="2300" dirty="0"/>
              <a:t> </a:t>
            </a:r>
            <a:r>
              <a:rPr lang="en-US" altLang="zh-CN" sz="2300" dirty="0"/>
              <a:t>from</a:t>
            </a:r>
            <a:r>
              <a:rPr lang="zh-CN" altLang="en-US" sz="2300" dirty="0"/>
              <a:t> </a:t>
            </a:r>
            <a:r>
              <a:rPr lang="en-US" altLang="zh-CN" sz="2300" dirty="0"/>
              <a:t>one</a:t>
            </a:r>
            <a:r>
              <a:rPr lang="zh-CN" altLang="en-US" sz="2300" dirty="0"/>
              <a:t> </a:t>
            </a:r>
            <a:r>
              <a:rPr lang="en-US" altLang="zh-CN" sz="2300" dirty="0"/>
              <a:t>location</a:t>
            </a:r>
            <a:r>
              <a:rPr lang="zh-CN" altLang="en-US" sz="2300" dirty="0"/>
              <a:t> </a:t>
            </a:r>
            <a:r>
              <a:rPr lang="en-US" altLang="zh-CN" sz="2300" dirty="0"/>
              <a:t>to</a:t>
            </a:r>
            <a:r>
              <a:rPr lang="zh-CN" altLang="en-US" sz="2300" dirty="0"/>
              <a:t> </a:t>
            </a:r>
            <a:r>
              <a:rPr lang="en-US" altLang="zh-CN" sz="2300" dirty="0"/>
              <a:t>another.</a:t>
            </a:r>
            <a:endParaRPr lang="en-US" sz="2300" dirty="0"/>
          </a:p>
        </p:txBody>
      </p:sp>
      <p:pic>
        <p:nvPicPr>
          <p:cNvPr id="4" name="Picture 3">
            <a:extLst>
              <a:ext uri="{FF2B5EF4-FFF2-40B4-BE49-F238E27FC236}">
                <a16:creationId xmlns:a16="http://schemas.microsoft.com/office/drawing/2014/main" id="{87C2DD0F-9A63-659A-7F65-E8CBD8A7A851}"/>
              </a:ext>
            </a:extLst>
          </p:cNvPr>
          <p:cNvPicPr>
            <a:picLocks noChangeAspect="1"/>
          </p:cNvPicPr>
          <p:nvPr/>
        </p:nvPicPr>
        <p:blipFill>
          <a:blip r:embed="rId2"/>
          <a:stretch>
            <a:fillRect/>
          </a:stretch>
        </p:blipFill>
        <p:spPr>
          <a:xfrm>
            <a:off x="1924147" y="1890495"/>
            <a:ext cx="7053599" cy="3144375"/>
          </a:xfrm>
          <a:prstGeom prst="rect">
            <a:avLst/>
          </a:prstGeom>
        </p:spPr>
      </p:pic>
      <p:sp>
        <p:nvSpPr>
          <p:cNvPr id="6" name="TextBox 5">
            <a:extLst>
              <a:ext uri="{FF2B5EF4-FFF2-40B4-BE49-F238E27FC236}">
                <a16:creationId xmlns:a16="http://schemas.microsoft.com/office/drawing/2014/main" id="{F06E6782-A004-42E5-9D7D-80DD3069E583}"/>
              </a:ext>
            </a:extLst>
          </p:cNvPr>
          <p:cNvSpPr txBox="1"/>
          <p:nvPr/>
        </p:nvSpPr>
        <p:spPr>
          <a:xfrm>
            <a:off x="1294410" y="5427023"/>
            <a:ext cx="8537209" cy="430887"/>
          </a:xfrm>
          <a:prstGeom prst="rect">
            <a:avLst/>
          </a:prstGeom>
          <a:noFill/>
        </p:spPr>
        <p:txBody>
          <a:bodyPr wrap="none" rtlCol="0">
            <a:spAutoFit/>
          </a:bodyPr>
          <a:lstStyle/>
          <a:p>
            <a:r>
              <a:rPr lang="en-US" altLang="zh-CN" sz="2200" dirty="0"/>
              <a:t>A</a:t>
            </a:r>
            <a:r>
              <a:rPr lang="zh-CN" altLang="en-US" sz="2200" dirty="0"/>
              <a:t> </a:t>
            </a:r>
            <a:r>
              <a:rPr lang="en-US" altLang="zh-CN" sz="2200" dirty="0"/>
              <a:t>Bell</a:t>
            </a:r>
            <a:r>
              <a:rPr lang="zh-CN" altLang="en-US" sz="2200" dirty="0"/>
              <a:t> </a:t>
            </a:r>
            <a:r>
              <a:rPr lang="en-US" altLang="zh-CN" sz="2200" dirty="0"/>
              <a:t>state</a:t>
            </a:r>
            <a:r>
              <a:rPr lang="zh-CN" altLang="en-US" sz="2200" dirty="0"/>
              <a:t> </a:t>
            </a:r>
            <a:r>
              <a:rPr lang="en-US" altLang="zh-CN" sz="2200" dirty="0"/>
              <a:t>generator</a:t>
            </a:r>
            <a:r>
              <a:rPr lang="zh-CN" altLang="en-US" sz="2200" dirty="0"/>
              <a:t> </a:t>
            </a:r>
            <a:r>
              <a:rPr lang="en-US" altLang="zh-CN" sz="2200" dirty="0"/>
              <a:t>followed</a:t>
            </a:r>
            <a:r>
              <a:rPr lang="zh-CN" altLang="en-US" sz="2200" dirty="0"/>
              <a:t> </a:t>
            </a:r>
            <a:r>
              <a:rPr lang="en-US" altLang="zh-CN" sz="2200" dirty="0"/>
              <a:t>by</a:t>
            </a:r>
            <a:r>
              <a:rPr lang="zh-CN" altLang="en-US" sz="2200" dirty="0"/>
              <a:t> </a:t>
            </a:r>
            <a:r>
              <a:rPr lang="en-US" altLang="zh-CN" sz="2200" dirty="0"/>
              <a:t>an</a:t>
            </a:r>
            <a:r>
              <a:rPr lang="zh-CN" altLang="en-US" sz="2200" dirty="0"/>
              <a:t> </a:t>
            </a:r>
            <a:r>
              <a:rPr lang="en-US" altLang="zh-CN" sz="2200" dirty="0"/>
              <a:t>“offset”</a:t>
            </a:r>
            <a:r>
              <a:rPr lang="zh-CN" altLang="en-US" sz="2200" dirty="0"/>
              <a:t> </a:t>
            </a:r>
            <a:r>
              <a:rPr lang="en-US" altLang="zh-CN" sz="2200" dirty="0"/>
              <a:t>inverse</a:t>
            </a:r>
            <a:r>
              <a:rPr lang="zh-CN" altLang="en-US" sz="2200" dirty="0"/>
              <a:t> </a:t>
            </a:r>
            <a:r>
              <a:rPr lang="en-US" altLang="zh-CN" sz="2200" dirty="0"/>
              <a:t>Bell</a:t>
            </a:r>
            <a:r>
              <a:rPr lang="zh-CN" altLang="en-US" sz="2200" dirty="0"/>
              <a:t> </a:t>
            </a:r>
            <a:r>
              <a:rPr lang="en-US" altLang="zh-CN" sz="2200" dirty="0"/>
              <a:t>state</a:t>
            </a:r>
            <a:r>
              <a:rPr lang="zh-CN" altLang="en-US" sz="2200" dirty="0"/>
              <a:t> </a:t>
            </a:r>
            <a:r>
              <a:rPr lang="en-US" altLang="zh-CN" sz="2200" dirty="0"/>
              <a:t>generator</a:t>
            </a:r>
            <a:endParaRPr lang="en-US" sz="2200"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0074E92-B311-1ED8-D460-D0613556FDC6}"/>
                  </a:ext>
                </a:extLst>
              </p14:cNvPr>
              <p14:cNvContentPartPr/>
              <p14:nvPr/>
            </p14:nvContentPartPr>
            <p14:xfrm>
              <a:off x="6085936" y="2122471"/>
              <a:ext cx="14040" cy="161640"/>
            </p14:xfrm>
          </p:contentPart>
        </mc:Choice>
        <mc:Fallback xmlns="">
          <p:pic>
            <p:nvPicPr>
              <p:cNvPr id="7" name="Ink 6">
                <a:extLst>
                  <a:ext uri="{FF2B5EF4-FFF2-40B4-BE49-F238E27FC236}">
                    <a16:creationId xmlns:a16="http://schemas.microsoft.com/office/drawing/2014/main" id="{60074E92-B311-1ED8-D460-D0613556FDC6}"/>
                  </a:ext>
                </a:extLst>
              </p:cNvPr>
              <p:cNvPicPr/>
              <p:nvPr/>
            </p:nvPicPr>
            <p:blipFill>
              <a:blip r:embed="rId4"/>
              <a:stretch>
                <a:fillRect/>
              </a:stretch>
            </p:blipFill>
            <p:spPr>
              <a:xfrm>
                <a:off x="6068296" y="2104831"/>
                <a:ext cx="49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FBB6276-ED6D-9ADE-60F1-0258DD01A642}"/>
                  </a:ext>
                </a:extLst>
              </p14:cNvPr>
              <p14:cNvContentPartPr/>
              <p14:nvPr/>
            </p14:nvContentPartPr>
            <p14:xfrm>
              <a:off x="6114376" y="2421991"/>
              <a:ext cx="7560" cy="109440"/>
            </p14:xfrm>
          </p:contentPart>
        </mc:Choice>
        <mc:Fallback xmlns="">
          <p:pic>
            <p:nvPicPr>
              <p:cNvPr id="8" name="Ink 7">
                <a:extLst>
                  <a:ext uri="{FF2B5EF4-FFF2-40B4-BE49-F238E27FC236}">
                    <a16:creationId xmlns:a16="http://schemas.microsoft.com/office/drawing/2014/main" id="{6FBB6276-ED6D-9ADE-60F1-0258DD01A642}"/>
                  </a:ext>
                </a:extLst>
              </p:cNvPr>
              <p:cNvPicPr/>
              <p:nvPr/>
            </p:nvPicPr>
            <p:blipFill>
              <a:blip r:embed="rId6"/>
              <a:stretch>
                <a:fillRect/>
              </a:stretch>
            </p:blipFill>
            <p:spPr>
              <a:xfrm>
                <a:off x="6096376" y="2404351"/>
                <a:ext cx="43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923BA88-0386-0185-4F5B-E765AC29FC1E}"/>
                  </a:ext>
                </a:extLst>
              </p14:cNvPr>
              <p14:cNvContentPartPr/>
              <p14:nvPr/>
            </p14:nvContentPartPr>
            <p14:xfrm>
              <a:off x="6135976" y="2743111"/>
              <a:ext cx="360" cy="122400"/>
            </p14:xfrm>
          </p:contentPart>
        </mc:Choice>
        <mc:Fallback xmlns="">
          <p:pic>
            <p:nvPicPr>
              <p:cNvPr id="9" name="Ink 8">
                <a:extLst>
                  <a:ext uri="{FF2B5EF4-FFF2-40B4-BE49-F238E27FC236}">
                    <a16:creationId xmlns:a16="http://schemas.microsoft.com/office/drawing/2014/main" id="{9923BA88-0386-0185-4F5B-E765AC29FC1E}"/>
                  </a:ext>
                </a:extLst>
              </p:cNvPr>
              <p:cNvPicPr/>
              <p:nvPr/>
            </p:nvPicPr>
            <p:blipFill>
              <a:blip r:embed="rId8"/>
              <a:stretch>
                <a:fillRect/>
              </a:stretch>
            </p:blipFill>
            <p:spPr>
              <a:xfrm>
                <a:off x="6118336" y="2725471"/>
                <a:ext cx="36000" cy="158040"/>
              </a:xfrm>
              <a:prstGeom prst="rect">
                <a:avLst/>
              </a:prstGeom>
            </p:spPr>
          </p:pic>
        </mc:Fallback>
      </mc:AlternateContent>
      <p:grpSp>
        <p:nvGrpSpPr>
          <p:cNvPr id="17" name="Group 16">
            <a:extLst>
              <a:ext uri="{FF2B5EF4-FFF2-40B4-BE49-F238E27FC236}">
                <a16:creationId xmlns:a16="http://schemas.microsoft.com/office/drawing/2014/main" id="{FBE4C792-73E6-0C9B-BDA8-B4536B8CB243}"/>
              </a:ext>
            </a:extLst>
          </p:cNvPr>
          <p:cNvGrpSpPr/>
          <p:nvPr/>
        </p:nvGrpSpPr>
        <p:grpSpPr>
          <a:xfrm>
            <a:off x="6121936" y="3069991"/>
            <a:ext cx="20520" cy="68040"/>
            <a:chOff x="6121936" y="3069991"/>
            <a:chExt cx="20520" cy="6804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5B289B2F-67DE-9137-48AD-E78506CE37CC}"/>
                    </a:ext>
                  </a:extLst>
                </p14:cNvPr>
                <p14:cNvContentPartPr/>
                <p14:nvPr/>
              </p14:nvContentPartPr>
              <p14:xfrm>
                <a:off x="6135616" y="3069991"/>
                <a:ext cx="6840" cy="10080"/>
              </p14:xfrm>
            </p:contentPart>
          </mc:Choice>
          <mc:Fallback xmlns="">
            <p:pic>
              <p:nvPicPr>
                <p:cNvPr id="10" name="Ink 9">
                  <a:extLst>
                    <a:ext uri="{FF2B5EF4-FFF2-40B4-BE49-F238E27FC236}">
                      <a16:creationId xmlns:a16="http://schemas.microsoft.com/office/drawing/2014/main" id="{5B289B2F-67DE-9137-48AD-E78506CE37CC}"/>
                    </a:ext>
                  </a:extLst>
                </p:cNvPr>
                <p:cNvPicPr/>
                <p:nvPr/>
              </p:nvPicPr>
              <p:blipFill>
                <a:blip r:embed="rId10"/>
                <a:stretch>
                  <a:fillRect/>
                </a:stretch>
              </p:blipFill>
              <p:spPr>
                <a:xfrm>
                  <a:off x="6117616" y="3052351"/>
                  <a:ext cx="424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B10A314-AD63-4368-2F1A-F320981DF1C7}"/>
                    </a:ext>
                  </a:extLst>
                </p14:cNvPr>
                <p14:cNvContentPartPr/>
                <p14:nvPr/>
              </p14:nvContentPartPr>
              <p14:xfrm>
                <a:off x="6121936" y="3107071"/>
                <a:ext cx="360" cy="30960"/>
              </p14:xfrm>
            </p:contentPart>
          </mc:Choice>
          <mc:Fallback xmlns="">
            <p:pic>
              <p:nvPicPr>
                <p:cNvPr id="11" name="Ink 10">
                  <a:extLst>
                    <a:ext uri="{FF2B5EF4-FFF2-40B4-BE49-F238E27FC236}">
                      <a16:creationId xmlns:a16="http://schemas.microsoft.com/office/drawing/2014/main" id="{9B10A314-AD63-4368-2F1A-F320981DF1C7}"/>
                    </a:ext>
                  </a:extLst>
                </p:cNvPr>
                <p:cNvPicPr/>
                <p:nvPr/>
              </p:nvPicPr>
              <p:blipFill>
                <a:blip r:embed="rId12"/>
                <a:stretch>
                  <a:fillRect/>
                </a:stretch>
              </p:blipFill>
              <p:spPr>
                <a:xfrm>
                  <a:off x="6103936" y="3089431"/>
                  <a:ext cx="36000" cy="6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8D0DF1A-0A74-9FCB-8E97-F76A98CB674C}"/>
                  </a:ext>
                </a:extLst>
              </p14:cNvPr>
              <p14:cNvContentPartPr/>
              <p14:nvPr/>
            </p14:nvContentPartPr>
            <p14:xfrm>
              <a:off x="6109696" y="3281311"/>
              <a:ext cx="9000" cy="162360"/>
            </p14:xfrm>
          </p:contentPart>
        </mc:Choice>
        <mc:Fallback xmlns="">
          <p:pic>
            <p:nvPicPr>
              <p:cNvPr id="12" name="Ink 11">
                <a:extLst>
                  <a:ext uri="{FF2B5EF4-FFF2-40B4-BE49-F238E27FC236}">
                    <a16:creationId xmlns:a16="http://schemas.microsoft.com/office/drawing/2014/main" id="{28D0DF1A-0A74-9FCB-8E97-F76A98CB674C}"/>
                  </a:ext>
                </a:extLst>
              </p:cNvPr>
              <p:cNvPicPr/>
              <p:nvPr/>
            </p:nvPicPr>
            <p:blipFill>
              <a:blip r:embed="rId14"/>
              <a:stretch>
                <a:fillRect/>
              </a:stretch>
            </p:blipFill>
            <p:spPr>
              <a:xfrm>
                <a:off x="6092056" y="3263671"/>
                <a:ext cx="446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DB05A74-2C7B-92B2-B427-D3D8B97FF56A}"/>
                  </a:ext>
                </a:extLst>
              </p14:cNvPr>
              <p14:cNvContentPartPr/>
              <p14:nvPr/>
            </p14:nvContentPartPr>
            <p14:xfrm>
              <a:off x="6159736" y="3723751"/>
              <a:ext cx="3600" cy="198360"/>
            </p14:xfrm>
          </p:contentPart>
        </mc:Choice>
        <mc:Fallback xmlns="">
          <p:pic>
            <p:nvPicPr>
              <p:cNvPr id="13" name="Ink 12">
                <a:extLst>
                  <a:ext uri="{FF2B5EF4-FFF2-40B4-BE49-F238E27FC236}">
                    <a16:creationId xmlns:a16="http://schemas.microsoft.com/office/drawing/2014/main" id="{5DB05A74-2C7B-92B2-B427-D3D8B97FF56A}"/>
                  </a:ext>
                </a:extLst>
              </p:cNvPr>
              <p:cNvPicPr/>
              <p:nvPr/>
            </p:nvPicPr>
            <p:blipFill>
              <a:blip r:embed="rId16"/>
              <a:stretch>
                <a:fillRect/>
              </a:stretch>
            </p:blipFill>
            <p:spPr>
              <a:xfrm>
                <a:off x="6142096" y="3706111"/>
                <a:ext cx="39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14A5F25C-2819-F3B4-FA8F-5FBC6B06B284}"/>
                  </a:ext>
                </a:extLst>
              </p14:cNvPr>
              <p14:cNvContentPartPr/>
              <p14:nvPr/>
            </p14:nvContentPartPr>
            <p14:xfrm>
              <a:off x="6156496" y="4114711"/>
              <a:ext cx="17640" cy="214560"/>
            </p14:xfrm>
          </p:contentPart>
        </mc:Choice>
        <mc:Fallback xmlns="">
          <p:pic>
            <p:nvPicPr>
              <p:cNvPr id="14" name="Ink 13">
                <a:extLst>
                  <a:ext uri="{FF2B5EF4-FFF2-40B4-BE49-F238E27FC236}">
                    <a16:creationId xmlns:a16="http://schemas.microsoft.com/office/drawing/2014/main" id="{14A5F25C-2819-F3B4-FA8F-5FBC6B06B284}"/>
                  </a:ext>
                </a:extLst>
              </p:cNvPr>
              <p:cNvPicPr/>
              <p:nvPr/>
            </p:nvPicPr>
            <p:blipFill>
              <a:blip r:embed="rId18"/>
              <a:stretch>
                <a:fillRect/>
              </a:stretch>
            </p:blipFill>
            <p:spPr>
              <a:xfrm>
                <a:off x="6138856" y="4096711"/>
                <a:ext cx="532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A08FB99A-4318-5849-DDA5-CB216076AC5C}"/>
                  </a:ext>
                </a:extLst>
              </p14:cNvPr>
              <p14:cNvContentPartPr/>
              <p14:nvPr/>
            </p14:nvContentPartPr>
            <p14:xfrm>
              <a:off x="6165856" y="4551751"/>
              <a:ext cx="17640" cy="161640"/>
            </p14:xfrm>
          </p:contentPart>
        </mc:Choice>
        <mc:Fallback xmlns="">
          <p:pic>
            <p:nvPicPr>
              <p:cNvPr id="15" name="Ink 14">
                <a:extLst>
                  <a:ext uri="{FF2B5EF4-FFF2-40B4-BE49-F238E27FC236}">
                    <a16:creationId xmlns:a16="http://schemas.microsoft.com/office/drawing/2014/main" id="{A08FB99A-4318-5849-DDA5-CB216076AC5C}"/>
                  </a:ext>
                </a:extLst>
              </p:cNvPr>
              <p:cNvPicPr/>
              <p:nvPr/>
            </p:nvPicPr>
            <p:blipFill>
              <a:blip r:embed="rId20"/>
              <a:stretch>
                <a:fillRect/>
              </a:stretch>
            </p:blipFill>
            <p:spPr>
              <a:xfrm>
                <a:off x="6147856" y="4533751"/>
                <a:ext cx="53280" cy="197280"/>
              </a:xfrm>
              <a:prstGeom prst="rect">
                <a:avLst/>
              </a:prstGeom>
            </p:spPr>
          </p:pic>
        </mc:Fallback>
      </mc:AlternateContent>
      <p:grpSp>
        <p:nvGrpSpPr>
          <p:cNvPr id="40" name="Group 39">
            <a:extLst>
              <a:ext uri="{FF2B5EF4-FFF2-40B4-BE49-F238E27FC236}">
                <a16:creationId xmlns:a16="http://schemas.microsoft.com/office/drawing/2014/main" id="{50FC0EE2-9D00-9FD4-5A25-DB3221702C15}"/>
              </a:ext>
            </a:extLst>
          </p:cNvPr>
          <p:cNvGrpSpPr/>
          <p:nvPr/>
        </p:nvGrpSpPr>
        <p:grpSpPr>
          <a:xfrm>
            <a:off x="6184576" y="4867471"/>
            <a:ext cx="1599480" cy="562320"/>
            <a:chOff x="6184576" y="4867471"/>
            <a:chExt cx="1599480" cy="562320"/>
          </a:xfrm>
        </p:grpSpPr>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12A383F4-9DE1-B2A2-165A-600B5CACB350}"/>
                    </a:ext>
                  </a:extLst>
                </p14:cNvPr>
                <p14:cNvContentPartPr/>
                <p14:nvPr/>
              </p14:nvContentPartPr>
              <p14:xfrm>
                <a:off x="6195736" y="4867471"/>
                <a:ext cx="10080" cy="188640"/>
              </p14:xfrm>
            </p:contentPart>
          </mc:Choice>
          <mc:Fallback xmlns="">
            <p:pic>
              <p:nvPicPr>
                <p:cNvPr id="16" name="Ink 15">
                  <a:extLst>
                    <a:ext uri="{FF2B5EF4-FFF2-40B4-BE49-F238E27FC236}">
                      <a16:creationId xmlns:a16="http://schemas.microsoft.com/office/drawing/2014/main" id="{12A383F4-9DE1-B2A2-165A-600B5CACB350}"/>
                    </a:ext>
                  </a:extLst>
                </p:cNvPr>
                <p:cNvPicPr/>
                <p:nvPr/>
              </p:nvPicPr>
              <p:blipFill>
                <a:blip r:embed="rId22"/>
                <a:stretch>
                  <a:fillRect/>
                </a:stretch>
              </p:blipFill>
              <p:spPr>
                <a:xfrm>
                  <a:off x="6178096" y="4849831"/>
                  <a:ext cx="457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A89194B5-0F4F-7C09-D3BC-460EFA3C0D37}"/>
                    </a:ext>
                  </a:extLst>
                </p14:cNvPr>
                <p14:cNvContentPartPr/>
                <p14:nvPr/>
              </p14:nvContentPartPr>
              <p14:xfrm>
                <a:off x="6184576" y="5183191"/>
                <a:ext cx="16200" cy="186840"/>
              </p14:xfrm>
            </p:contentPart>
          </mc:Choice>
          <mc:Fallback xmlns="">
            <p:pic>
              <p:nvPicPr>
                <p:cNvPr id="18" name="Ink 17">
                  <a:extLst>
                    <a:ext uri="{FF2B5EF4-FFF2-40B4-BE49-F238E27FC236}">
                      <a16:creationId xmlns:a16="http://schemas.microsoft.com/office/drawing/2014/main" id="{A89194B5-0F4F-7C09-D3BC-460EFA3C0D37}"/>
                    </a:ext>
                  </a:extLst>
                </p:cNvPr>
                <p:cNvPicPr/>
                <p:nvPr/>
              </p:nvPicPr>
              <p:blipFill>
                <a:blip r:embed="rId24"/>
                <a:stretch>
                  <a:fillRect/>
                </a:stretch>
              </p:blipFill>
              <p:spPr>
                <a:xfrm>
                  <a:off x="6166936" y="5165551"/>
                  <a:ext cx="518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2F46893E-BFF2-0E76-2031-B55307BAF962}"/>
                    </a:ext>
                  </a:extLst>
                </p14:cNvPr>
                <p14:cNvContentPartPr/>
                <p14:nvPr/>
              </p14:nvContentPartPr>
              <p14:xfrm>
                <a:off x="6306976" y="5080951"/>
                <a:ext cx="201600" cy="230400"/>
              </p14:xfrm>
            </p:contentPart>
          </mc:Choice>
          <mc:Fallback xmlns="">
            <p:pic>
              <p:nvPicPr>
                <p:cNvPr id="19" name="Ink 18">
                  <a:extLst>
                    <a:ext uri="{FF2B5EF4-FFF2-40B4-BE49-F238E27FC236}">
                      <a16:creationId xmlns:a16="http://schemas.microsoft.com/office/drawing/2014/main" id="{2F46893E-BFF2-0E76-2031-B55307BAF962}"/>
                    </a:ext>
                  </a:extLst>
                </p:cNvPr>
                <p:cNvPicPr/>
                <p:nvPr/>
              </p:nvPicPr>
              <p:blipFill>
                <a:blip r:embed="rId26"/>
                <a:stretch>
                  <a:fillRect/>
                </a:stretch>
              </p:blipFill>
              <p:spPr>
                <a:xfrm>
                  <a:off x="6289336" y="5063311"/>
                  <a:ext cx="2372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647FA2C4-A5A1-3496-9EC8-68560F01B1C4}"/>
                    </a:ext>
                  </a:extLst>
                </p14:cNvPr>
                <p14:cNvContentPartPr/>
                <p14:nvPr/>
              </p14:nvContentPartPr>
              <p14:xfrm>
                <a:off x="6576976" y="5112271"/>
                <a:ext cx="112320" cy="197280"/>
              </p14:xfrm>
            </p:contentPart>
          </mc:Choice>
          <mc:Fallback xmlns="">
            <p:pic>
              <p:nvPicPr>
                <p:cNvPr id="20" name="Ink 19">
                  <a:extLst>
                    <a:ext uri="{FF2B5EF4-FFF2-40B4-BE49-F238E27FC236}">
                      <a16:creationId xmlns:a16="http://schemas.microsoft.com/office/drawing/2014/main" id="{647FA2C4-A5A1-3496-9EC8-68560F01B1C4}"/>
                    </a:ext>
                  </a:extLst>
                </p:cNvPr>
                <p:cNvPicPr/>
                <p:nvPr/>
              </p:nvPicPr>
              <p:blipFill>
                <a:blip r:embed="rId28"/>
                <a:stretch>
                  <a:fillRect/>
                </a:stretch>
              </p:blipFill>
              <p:spPr>
                <a:xfrm>
                  <a:off x="6559336" y="5094631"/>
                  <a:ext cx="147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8549410-4EC4-BB6A-9E4E-0ADE56DBAF07}"/>
                    </a:ext>
                  </a:extLst>
                </p14:cNvPr>
                <p14:cNvContentPartPr/>
                <p14:nvPr/>
              </p14:nvContentPartPr>
              <p14:xfrm>
                <a:off x="6816736" y="4965391"/>
                <a:ext cx="12960" cy="303840"/>
              </p14:xfrm>
            </p:contentPart>
          </mc:Choice>
          <mc:Fallback xmlns="">
            <p:pic>
              <p:nvPicPr>
                <p:cNvPr id="21" name="Ink 20">
                  <a:extLst>
                    <a:ext uri="{FF2B5EF4-FFF2-40B4-BE49-F238E27FC236}">
                      <a16:creationId xmlns:a16="http://schemas.microsoft.com/office/drawing/2014/main" id="{18549410-4EC4-BB6A-9E4E-0ADE56DBAF07}"/>
                    </a:ext>
                  </a:extLst>
                </p:cNvPr>
                <p:cNvPicPr/>
                <p:nvPr/>
              </p:nvPicPr>
              <p:blipFill>
                <a:blip r:embed="rId30"/>
                <a:stretch>
                  <a:fillRect/>
                </a:stretch>
              </p:blipFill>
              <p:spPr>
                <a:xfrm>
                  <a:off x="6799096" y="4947391"/>
                  <a:ext cx="486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055F20AF-9010-FC0A-A267-626571FFE93B}"/>
                    </a:ext>
                  </a:extLst>
                </p14:cNvPr>
                <p14:cNvContentPartPr/>
                <p14:nvPr/>
              </p14:nvContentPartPr>
              <p14:xfrm>
                <a:off x="6759136" y="5097511"/>
                <a:ext cx="147240" cy="20880"/>
              </p14:xfrm>
            </p:contentPart>
          </mc:Choice>
          <mc:Fallback xmlns="">
            <p:pic>
              <p:nvPicPr>
                <p:cNvPr id="22" name="Ink 21">
                  <a:extLst>
                    <a:ext uri="{FF2B5EF4-FFF2-40B4-BE49-F238E27FC236}">
                      <a16:creationId xmlns:a16="http://schemas.microsoft.com/office/drawing/2014/main" id="{055F20AF-9010-FC0A-A267-626571FFE93B}"/>
                    </a:ext>
                  </a:extLst>
                </p:cNvPr>
                <p:cNvPicPr/>
                <p:nvPr/>
              </p:nvPicPr>
              <p:blipFill>
                <a:blip r:embed="rId32"/>
                <a:stretch>
                  <a:fillRect/>
                </a:stretch>
              </p:blipFill>
              <p:spPr>
                <a:xfrm>
                  <a:off x="6741136" y="5079511"/>
                  <a:ext cx="182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580A3D4D-C530-C148-8E70-27D90F2D5C18}"/>
                    </a:ext>
                  </a:extLst>
                </p14:cNvPr>
                <p14:cNvContentPartPr/>
                <p14:nvPr/>
              </p14:nvContentPartPr>
              <p14:xfrm>
                <a:off x="6958936" y="5103991"/>
                <a:ext cx="147960" cy="206640"/>
              </p14:xfrm>
            </p:contentPart>
          </mc:Choice>
          <mc:Fallback xmlns="">
            <p:pic>
              <p:nvPicPr>
                <p:cNvPr id="23" name="Ink 22">
                  <a:extLst>
                    <a:ext uri="{FF2B5EF4-FFF2-40B4-BE49-F238E27FC236}">
                      <a16:creationId xmlns:a16="http://schemas.microsoft.com/office/drawing/2014/main" id="{580A3D4D-C530-C148-8E70-27D90F2D5C18}"/>
                    </a:ext>
                  </a:extLst>
                </p:cNvPr>
                <p:cNvPicPr/>
                <p:nvPr/>
              </p:nvPicPr>
              <p:blipFill>
                <a:blip r:embed="rId34"/>
                <a:stretch>
                  <a:fillRect/>
                </a:stretch>
              </p:blipFill>
              <p:spPr>
                <a:xfrm>
                  <a:off x="6941296" y="5085991"/>
                  <a:ext cx="1836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DB57647B-86CC-B185-3E0E-E1B5E8C35CF2}"/>
                    </a:ext>
                  </a:extLst>
                </p14:cNvPr>
                <p14:cNvContentPartPr/>
                <p14:nvPr/>
              </p14:nvContentPartPr>
              <p14:xfrm>
                <a:off x="7153336" y="5165551"/>
                <a:ext cx="146880" cy="152280"/>
              </p14:xfrm>
            </p:contentPart>
          </mc:Choice>
          <mc:Fallback xmlns="">
            <p:pic>
              <p:nvPicPr>
                <p:cNvPr id="24" name="Ink 23">
                  <a:extLst>
                    <a:ext uri="{FF2B5EF4-FFF2-40B4-BE49-F238E27FC236}">
                      <a16:creationId xmlns:a16="http://schemas.microsoft.com/office/drawing/2014/main" id="{DB57647B-86CC-B185-3E0E-E1B5E8C35CF2}"/>
                    </a:ext>
                  </a:extLst>
                </p:cNvPr>
                <p:cNvPicPr/>
                <p:nvPr/>
              </p:nvPicPr>
              <p:blipFill>
                <a:blip r:embed="rId36"/>
                <a:stretch>
                  <a:fillRect/>
                </a:stretch>
              </p:blipFill>
              <p:spPr>
                <a:xfrm>
                  <a:off x="7135336" y="5147551"/>
                  <a:ext cx="182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404405CC-9596-9B29-F212-91413DDEF2D2}"/>
                    </a:ext>
                  </a:extLst>
                </p14:cNvPr>
                <p14:cNvContentPartPr/>
                <p14:nvPr/>
              </p14:nvContentPartPr>
              <p14:xfrm>
                <a:off x="7282216" y="5124151"/>
                <a:ext cx="160920" cy="305640"/>
              </p14:xfrm>
            </p:contentPart>
          </mc:Choice>
          <mc:Fallback xmlns="">
            <p:pic>
              <p:nvPicPr>
                <p:cNvPr id="25" name="Ink 24">
                  <a:extLst>
                    <a:ext uri="{FF2B5EF4-FFF2-40B4-BE49-F238E27FC236}">
                      <a16:creationId xmlns:a16="http://schemas.microsoft.com/office/drawing/2014/main" id="{404405CC-9596-9B29-F212-91413DDEF2D2}"/>
                    </a:ext>
                  </a:extLst>
                </p:cNvPr>
                <p:cNvPicPr/>
                <p:nvPr/>
              </p:nvPicPr>
              <p:blipFill>
                <a:blip r:embed="rId38"/>
                <a:stretch>
                  <a:fillRect/>
                </a:stretch>
              </p:blipFill>
              <p:spPr>
                <a:xfrm>
                  <a:off x="7264576" y="5106511"/>
                  <a:ext cx="1965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1C25145D-2AA8-B4C9-F870-FB51E9DBF9F0}"/>
                    </a:ext>
                  </a:extLst>
                </p14:cNvPr>
                <p14:cNvContentPartPr/>
                <p14:nvPr/>
              </p14:nvContentPartPr>
              <p14:xfrm>
                <a:off x="7546456" y="4903471"/>
                <a:ext cx="26640" cy="362160"/>
              </p14:xfrm>
            </p:contentPart>
          </mc:Choice>
          <mc:Fallback xmlns="">
            <p:pic>
              <p:nvPicPr>
                <p:cNvPr id="26" name="Ink 25">
                  <a:extLst>
                    <a:ext uri="{FF2B5EF4-FFF2-40B4-BE49-F238E27FC236}">
                      <a16:creationId xmlns:a16="http://schemas.microsoft.com/office/drawing/2014/main" id="{1C25145D-2AA8-B4C9-F870-FB51E9DBF9F0}"/>
                    </a:ext>
                  </a:extLst>
                </p:cNvPr>
                <p:cNvPicPr/>
                <p:nvPr/>
              </p:nvPicPr>
              <p:blipFill>
                <a:blip r:embed="rId40"/>
                <a:stretch>
                  <a:fillRect/>
                </a:stretch>
              </p:blipFill>
              <p:spPr>
                <a:xfrm>
                  <a:off x="7528816" y="4885831"/>
                  <a:ext cx="622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6AFCBFC6-DEC6-523C-2310-3409241B511A}"/>
                    </a:ext>
                  </a:extLst>
                </p14:cNvPr>
                <p14:cNvContentPartPr/>
                <p14:nvPr/>
              </p14:nvContentPartPr>
              <p14:xfrm>
                <a:off x="7674976" y="5068351"/>
                <a:ext cx="109080" cy="185400"/>
              </p14:xfrm>
            </p:contentPart>
          </mc:Choice>
          <mc:Fallback xmlns="">
            <p:pic>
              <p:nvPicPr>
                <p:cNvPr id="27" name="Ink 26">
                  <a:extLst>
                    <a:ext uri="{FF2B5EF4-FFF2-40B4-BE49-F238E27FC236}">
                      <a16:creationId xmlns:a16="http://schemas.microsoft.com/office/drawing/2014/main" id="{6AFCBFC6-DEC6-523C-2310-3409241B511A}"/>
                    </a:ext>
                  </a:extLst>
                </p:cNvPr>
                <p:cNvPicPr/>
                <p:nvPr/>
              </p:nvPicPr>
              <p:blipFill>
                <a:blip r:embed="rId42"/>
                <a:stretch>
                  <a:fillRect/>
                </a:stretch>
              </p:blipFill>
              <p:spPr>
                <a:xfrm>
                  <a:off x="7656976" y="5050351"/>
                  <a:ext cx="144720" cy="221040"/>
                </a:xfrm>
                <a:prstGeom prst="rect">
                  <a:avLst/>
                </a:prstGeom>
              </p:spPr>
            </p:pic>
          </mc:Fallback>
        </mc:AlternateContent>
      </p:grpSp>
      <p:grpSp>
        <p:nvGrpSpPr>
          <p:cNvPr id="39" name="Group 38">
            <a:extLst>
              <a:ext uri="{FF2B5EF4-FFF2-40B4-BE49-F238E27FC236}">
                <a16:creationId xmlns:a16="http://schemas.microsoft.com/office/drawing/2014/main" id="{83AE71A6-2247-F527-1F81-C480BBB525AC}"/>
              </a:ext>
            </a:extLst>
          </p:cNvPr>
          <p:cNvGrpSpPr/>
          <p:nvPr/>
        </p:nvGrpSpPr>
        <p:grpSpPr>
          <a:xfrm>
            <a:off x="8049376" y="4870711"/>
            <a:ext cx="1340280" cy="515880"/>
            <a:chOff x="8049376" y="4870711"/>
            <a:chExt cx="1340280" cy="515880"/>
          </a:xfrm>
        </p:grpSpPr>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7F0EA617-BF02-2A92-091B-FC2FC0DF867A}"/>
                    </a:ext>
                  </a:extLst>
                </p14:cNvPr>
                <p14:cNvContentPartPr/>
                <p14:nvPr/>
              </p14:nvContentPartPr>
              <p14:xfrm>
                <a:off x="8049376" y="5066551"/>
                <a:ext cx="108360" cy="193680"/>
              </p14:xfrm>
            </p:contentPart>
          </mc:Choice>
          <mc:Fallback xmlns="">
            <p:pic>
              <p:nvPicPr>
                <p:cNvPr id="28" name="Ink 27">
                  <a:extLst>
                    <a:ext uri="{FF2B5EF4-FFF2-40B4-BE49-F238E27FC236}">
                      <a16:creationId xmlns:a16="http://schemas.microsoft.com/office/drawing/2014/main" id="{7F0EA617-BF02-2A92-091B-FC2FC0DF867A}"/>
                    </a:ext>
                  </a:extLst>
                </p:cNvPr>
                <p:cNvPicPr/>
                <p:nvPr/>
              </p:nvPicPr>
              <p:blipFill>
                <a:blip r:embed="rId44"/>
                <a:stretch>
                  <a:fillRect/>
                </a:stretch>
              </p:blipFill>
              <p:spPr>
                <a:xfrm>
                  <a:off x="8031736" y="5048911"/>
                  <a:ext cx="1440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7A921D55-813F-9F69-2170-CCC81FA86710}"/>
                    </a:ext>
                  </a:extLst>
                </p14:cNvPr>
                <p14:cNvContentPartPr/>
                <p14:nvPr/>
              </p14:nvContentPartPr>
              <p14:xfrm>
                <a:off x="8212456" y="5137831"/>
                <a:ext cx="132840" cy="125280"/>
              </p14:xfrm>
            </p:contentPart>
          </mc:Choice>
          <mc:Fallback xmlns="">
            <p:pic>
              <p:nvPicPr>
                <p:cNvPr id="29" name="Ink 28">
                  <a:extLst>
                    <a:ext uri="{FF2B5EF4-FFF2-40B4-BE49-F238E27FC236}">
                      <a16:creationId xmlns:a16="http://schemas.microsoft.com/office/drawing/2014/main" id="{7A921D55-813F-9F69-2170-CCC81FA86710}"/>
                    </a:ext>
                  </a:extLst>
                </p:cNvPr>
                <p:cNvPicPr/>
                <p:nvPr/>
              </p:nvPicPr>
              <p:blipFill>
                <a:blip r:embed="rId46"/>
                <a:stretch>
                  <a:fillRect/>
                </a:stretch>
              </p:blipFill>
              <p:spPr>
                <a:xfrm>
                  <a:off x="8194816" y="5119831"/>
                  <a:ext cx="168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A7D12E10-1EF1-1ED4-C89A-029D6E69D508}"/>
                    </a:ext>
                  </a:extLst>
                </p14:cNvPr>
                <p14:cNvContentPartPr/>
                <p14:nvPr/>
              </p14:nvContentPartPr>
              <p14:xfrm>
                <a:off x="8435656" y="4870711"/>
                <a:ext cx="136440" cy="410040"/>
              </p14:xfrm>
            </p:contentPart>
          </mc:Choice>
          <mc:Fallback xmlns="">
            <p:pic>
              <p:nvPicPr>
                <p:cNvPr id="30" name="Ink 29">
                  <a:extLst>
                    <a:ext uri="{FF2B5EF4-FFF2-40B4-BE49-F238E27FC236}">
                      <a16:creationId xmlns:a16="http://schemas.microsoft.com/office/drawing/2014/main" id="{A7D12E10-1EF1-1ED4-C89A-029D6E69D508}"/>
                    </a:ext>
                  </a:extLst>
                </p:cNvPr>
                <p:cNvPicPr/>
                <p:nvPr/>
              </p:nvPicPr>
              <p:blipFill>
                <a:blip r:embed="rId48"/>
                <a:stretch>
                  <a:fillRect/>
                </a:stretch>
              </p:blipFill>
              <p:spPr>
                <a:xfrm>
                  <a:off x="8418016" y="4853071"/>
                  <a:ext cx="17208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9A9ACDAC-2FAC-5422-75D8-BA1F357C798F}"/>
                    </a:ext>
                  </a:extLst>
                </p14:cNvPr>
                <p14:cNvContentPartPr/>
                <p14:nvPr/>
              </p14:nvContentPartPr>
              <p14:xfrm>
                <a:off x="8682616" y="5272111"/>
                <a:ext cx="61200" cy="114480"/>
              </p14:xfrm>
            </p:contentPart>
          </mc:Choice>
          <mc:Fallback xmlns="">
            <p:pic>
              <p:nvPicPr>
                <p:cNvPr id="31" name="Ink 30">
                  <a:extLst>
                    <a:ext uri="{FF2B5EF4-FFF2-40B4-BE49-F238E27FC236}">
                      <a16:creationId xmlns:a16="http://schemas.microsoft.com/office/drawing/2014/main" id="{9A9ACDAC-2FAC-5422-75D8-BA1F357C798F}"/>
                    </a:ext>
                  </a:extLst>
                </p:cNvPr>
                <p:cNvPicPr/>
                <p:nvPr/>
              </p:nvPicPr>
              <p:blipFill>
                <a:blip r:embed="rId50"/>
                <a:stretch>
                  <a:fillRect/>
                </a:stretch>
              </p:blipFill>
              <p:spPr>
                <a:xfrm>
                  <a:off x="8664616" y="5254111"/>
                  <a:ext cx="96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9478C089-87B5-288E-02A7-A433D719ABD0}"/>
                    </a:ext>
                  </a:extLst>
                </p14:cNvPr>
                <p14:cNvContentPartPr/>
                <p14:nvPr/>
              </p14:nvContentPartPr>
              <p14:xfrm>
                <a:off x="8860816" y="5008591"/>
                <a:ext cx="122760" cy="289800"/>
              </p14:xfrm>
            </p:contentPart>
          </mc:Choice>
          <mc:Fallback xmlns="">
            <p:pic>
              <p:nvPicPr>
                <p:cNvPr id="32" name="Ink 31">
                  <a:extLst>
                    <a:ext uri="{FF2B5EF4-FFF2-40B4-BE49-F238E27FC236}">
                      <a16:creationId xmlns:a16="http://schemas.microsoft.com/office/drawing/2014/main" id="{9478C089-87B5-288E-02A7-A433D719ABD0}"/>
                    </a:ext>
                  </a:extLst>
                </p:cNvPr>
                <p:cNvPicPr/>
                <p:nvPr/>
              </p:nvPicPr>
              <p:blipFill>
                <a:blip r:embed="rId52"/>
                <a:stretch>
                  <a:fillRect/>
                </a:stretch>
              </p:blipFill>
              <p:spPr>
                <a:xfrm>
                  <a:off x="8843176" y="4990591"/>
                  <a:ext cx="1584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98BB6065-7083-009D-85AC-02ED5CC9D5AF}"/>
                    </a:ext>
                  </a:extLst>
                </p14:cNvPr>
                <p14:cNvContentPartPr/>
                <p14:nvPr/>
              </p14:nvContentPartPr>
              <p14:xfrm>
                <a:off x="9070336" y="5115871"/>
                <a:ext cx="138240" cy="188280"/>
              </p14:xfrm>
            </p:contentPart>
          </mc:Choice>
          <mc:Fallback xmlns="">
            <p:pic>
              <p:nvPicPr>
                <p:cNvPr id="33" name="Ink 32">
                  <a:extLst>
                    <a:ext uri="{FF2B5EF4-FFF2-40B4-BE49-F238E27FC236}">
                      <a16:creationId xmlns:a16="http://schemas.microsoft.com/office/drawing/2014/main" id="{98BB6065-7083-009D-85AC-02ED5CC9D5AF}"/>
                    </a:ext>
                  </a:extLst>
                </p:cNvPr>
                <p:cNvPicPr/>
                <p:nvPr/>
              </p:nvPicPr>
              <p:blipFill>
                <a:blip r:embed="rId54"/>
                <a:stretch>
                  <a:fillRect/>
                </a:stretch>
              </p:blipFill>
              <p:spPr>
                <a:xfrm>
                  <a:off x="9052336" y="5097871"/>
                  <a:ext cx="1738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C2388664-8E87-CD10-A902-F32AA1F09602}"/>
                    </a:ext>
                  </a:extLst>
                </p14:cNvPr>
                <p14:cNvContentPartPr/>
                <p14:nvPr/>
              </p14:nvContentPartPr>
              <p14:xfrm>
                <a:off x="9253216" y="4904191"/>
                <a:ext cx="136440" cy="358920"/>
              </p14:xfrm>
            </p:contentPart>
          </mc:Choice>
          <mc:Fallback xmlns="">
            <p:pic>
              <p:nvPicPr>
                <p:cNvPr id="34" name="Ink 33">
                  <a:extLst>
                    <a:ext uri="{FF2B5EF4-FFF2-40B4-BE49-F238E27FC236}">
                      <a16:creationId xmlns:a16="http://schemas.microsoft.com/office/drawing/2014/main" id="{C2388664-8E87-CD10-A902-F32AA1F09602}"/>
                    </a:ext>
                  </a:extLst>
                </p:cNvPr>
                <p:cNvPicPr/>
                <p:nvPr/>
              </p:nvPicPr>
              <p:blipFill>
                <a:blip r:embed="rId56"/>
                <a:stretch>
                  <a:fillRect/>
                </a:stretch>
              </p:blipFill>
              <p:spPr>
                <a:xfrm>
                  <a:off x="9235576" y="4886551"/>
                  <a:ext cx="172080" cy="394560"/>
                </a:xfrm>
                <a:prstGeom prst="rect">
                  <a:avLst/>
                </a:prstGeom>
              </p:spPr>
            </p:pic>
          </mc:Fallback>
        </mc:AlternateContent>
      </p:grpSp>
      <p:grpSp>
        <p:nvGrpSpPr>
          <p:cNvPr id="46" name="Group 45">
            <a:extLst>
              <a:ext uri="{FF2B5EF4-FFF2-40B4-BE49-F238E27FC236}">
                <a16:creationId xmlns:a16="http://schemas.microsoft.com/office/drawing/2014/main" id="{EAF21108-EB13-BEB5-0217-1BEE5DF540DF}"/>
              </a:ext>
            </a:extLst>
          </p:cNvPr>
          <p:cNvGrpSpPr/>
          <p:nvPr/>
        </p:nvGrpSpPr>
        <p:grpSpPr>
          <a:xfrm>
            <a:off x="9650296" y="4941991"/>
            <a:ext cx="1074600" cy="503640"/>
            <a:chOff x="9650296" y="4941991"/>
            <a:chExt cx="1074600" cy="503640"/>
          </a:xfrm>
        </p:grpSpPr>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D71C4A3B-A3A2-BF96-D5F1-1C1C11C952CD}"/>
                    </a:ext>
                  </a:extLst>
                </p14:cNvPr>
                <p14:cNvContentPartPr/>
                <p14:nvPr/>
              </p14:nvContentPartPr>
              <p14:xfrm>
                <a:off x="9650296" y="5073751"/>
                <a:ext cx="117720" cy="371880"/>
              </p14:xfrm>
            </p:contentPart>
          </mc:Choice>
          <mc:Fallback xmlns="">
            <p:pic>
              <p:nvPicPr>
                <p:cNvPr id="35" name="Ink 34">
                  <a:extLst>
                    <a:ext uri="{FF2B5EF4-FFF2-40B4-BE49-F238E27FC236}">
                      <a16:creationId xmlns:a16="http://schemas.microsoft.com/office/drawing/2014/main" id="{D71C4A3B-A3A2-BF96-D5F1-1C1C11C952CD}"/>
                    </a:ext>
                  </a:extLst>
                </p:cNvPr>
                <p:cNvPicPr/>
                <p:nvPr/>
              </p:nvPicPr>
              <p:blipFill>
                <a:blip r:embed="rId58"/>
                <a:stretch>
                  <a:fillRect/>
                </a:stretch>
              </p:blipFill>
              <p:spPr>
                <a:xfrm>
                  <a:off x="9632656" y="5056111"/>
                  <a:ext cx="1533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BDC8B3B8-8C66-736A-D4FF-3D11C5AD7F1A}"/>
                    </a:ext>
                  </a:extLst>
                </p14:cNvPr>
                <p14:cNvContentPartPr/>
                <p14:nvPr/>
              </p14:nvContentPartPr>
              <p14:xfrm>
                <a:off x="9883576" y="5113351"/>
                <a:ext cx="151200" cy="141840"/>
              </p14:xfrm>
            </p:contentPart>
          </mc:Choice>
          <mc:Fallback xmlns="">
            <p:pic>
              <p:nvPicPr>
                <p:cNvPr id="36" name="Ink 35">
                  <a:extLst>
                    <a:ext uri="{FF2B5EF4-FFF2-40B4-BE49-F238E27FC236}">
                      <a16:creationId xmlns:a16="http://schemas.microsoft.com/office/drawing/2014/main" id="{BDC8B3B8-8C66-736A-D4FF-3D11C5AD7F1A}"/>
                    </a:ext>
                  </a:extLst>
                </p:cNvPr>
                <p:cNvPicPr/>
                <p:nvPr/>
              </p:nvPicPr>
              <p:blipFill>
                <a:blip r:embed="rId60"/>
                <a:stretch>
                  <a:fillRect/>
                </a:stretch>
              </p:blipFill>
              <p:spPr>
                <a:xfrm>
                  <a:off x="9865576" y="5095351"/>
                  <a:ext cx="1868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8579E648-7976-E776-9069-D7E9498EA1D1}"/>
                    </a:ext>
                  </a:extLst>
                </p14:cNvPr>
                <p14:cNvContentPartPr/>
                <p14:nvPr/>
              </p14:nvContentPartPr>
              <p14:xfrm>
                <a:off x="10101736" y="4941991"/>
                <a:ext cx="115920" cy="361440"/>
              </p14:xfrm>
            </p:contentPart>
          </mc:Choice>
          <mc:Fallback xmlns="">
            <p:pic>
              <p:nvPicPr>
                <p:cNvPr id="37" name="Ink 36">
                  <a:extLst>
                    <a:ext uri="{FF2B5EF4-FFF2-40B4-BE49-F238E27FC236}">
                      <a16:creationId xmlns:a16="http://schemas.microsoft.com/office/drawing/2014/main" id="{8579E648-7976-E776-9069-D7E9498EA1D1}"/>
                    </a:ext>
                  </a:extLst>
                </p:cNvPr>
                <p:cNvPicPr/>
                <p:nvPr/>
              </p:nvPicPr>
              <p:blipFill>
                <a:blip r:embed="rId62"/>
                <a:stretch>
                  <a:fillRect/>
                </a:stretch>
              </p:blipFill>
              <p:spPr>
                <a:xfrm>
                  <a:off x="10084096" y="4923991"/>
                  <a:ext cx="1515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E6FC80D4-E943-666E-0973-02542A13783C}"/>
                    </a:ext>
                  </a:extLst>
                </p14:cNvPr>
                <p14:cNvContentPartPr/>
                <p14:nvPr/>
              </p14:nvContentPartPr>
              <p14:xfrm>
                <a:off x="10318456" y="5103271"/>
                <a:ext cx="18720" cy="168840"/>
              </p14:xfrm>
            </p:contentPart>
          </mc:Choice>
          <mc:Fallback xmlns="">
            <p:pic>
              <p:nvPicPr>
                <p:cNvPr id="41" name="Ink 40">
                  <a:extLst>
                    <a:ext uri="{FF2B5EF4-FFF2-40B4-BE49-F238E27FC236}">
                      <a16:creationId xmlns:a16="http://schemas.microsoft.com/office/drawing/2014/main" id="{E6FC80D4-E943-666E-0973-02542A13783C}"/>
                    </a:ext>
                  </a:extLst>
                </p:cNvPr>
                <p:cNvPicPr/>
                <p:nvPr/>
              </p:nvPicPr>
              <p:blipFill>
                <a:blip r:embed="rId64"/>
                <a:stretch>
                  <a:fillRect/>
                </a:stretch>
              </p:blipFill>
              <p:spPr>
                <a:xfrm>
                  <a:off x="10300816" y="5085271"/>
                  <a:ext cx="543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D8111359-4F84-089D-75C3-11262619B3B7}"/>
                    </a:ext>
                  </a:extLst>
                </p14:cNvPr>
                <p14:cNvContentPartPr/>
                <p14:nvPr/>
              </p14:nvContentPartPr>
              <p14:xfrm>
                <a:off x="10318456" y="5008591"/>
                <a:ext cx="16560" cy="10080"/>
              </p14:xfrm>
            </p:contentPart>
          </mc:Choice>
          <mc:Fallback xmlns="">
            <p:pic>
              <p:nvPicPr>
                <p:cNvPr id="42" name="Ink 41">
                  <a:extLst>
                    <a:ext uri="{FF2B5EF4-FFF2-40B4-BE49-F238E27FC236}">
                      <a16:creationId xmlns:a16="http://schemas.microsoft.com/office/drawing/2014/main" id="{D8111359-4F84-089D-75C3-11262619B3B7}"/>
                    </a:ext>
                  </a:extLst>
                </p:cNvPr>
                <p:cNvPicPr/>
                <p:nvPr/>
              </p:nvPicPr>
              <p:blipFill>
                <a:blip r:embed="rId66"/>
                <a:stretch>
                  <a:fillRect/>
                </a:stretch>
              </p:blipFill>
              <p:spPr>
                <a:xfrm>
                  <a:off x="10300816" y="4990951"/>
                  <a:ext cx="52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3737BA03-2AF0-C645-40B0-F61DA91A5276}"/>
                    </a:ext>
                  </a:extLst>
                </p14:cNvPr>
                <p14:cNvContentPartPr/>
                <p14:nvPr/>
              </p14:nvContentPartPr>
              <p14:xfrm>
                <a:off x="10471816" y="4967911"/>
                <a:ext cx="53640" cy="274320"/>
              </p14:xfrm>
            </p:contentPart>
          </mc:Choice>
          <mc:Fallback xmlns="">
            <p:pic>
              <p:nvPicPr>
                <p:cNvPr id="43" name="Ink 42">
                  <a:extLst>
                    <a:ext uri="{FF2B5EF4-FFF2-40B4-BE49-F238E27FC236}">
                      <a16:creationId xmlns:a16="http://schemas.microsoft.com/office/drawing/2014/main" id="{3737BA03-2AF0-C645-40B0-F61DA91A5276}"/>
                    </a:ext>
                  </a:extLst>
                </p:cNvPr>
                <p:cNvPicPr/>
                <p:nvPr/>
              </p:nvPicPr>
              <p:blipFill>
                <a:blip r:embed="rId68"/>
                <a:stretch>
                  <a:fillRect/>
                </a:stretch>
              </p:blipFill>
              <p:spPr>
                <a:xfrm>
                  <a:off x="10454176" y="4950271"/>
                  <a:ext cx="892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7B77B956-15FE-4D51-E538-B78608539959}"/>
                    </a:ext>
                  </a:extLst>
                </p14:cNvPr>
                <p14:cNvContentPartPr/>
                <p14:nvPr/>
              </p14:nvContentPartPr>
              <p14:xfrm>
                <a:off x="10427536" y="5078791"/>
                <a:ext cx="146160" cy="32040"/>
              </p14:xfrm>
            </p:contentPart>
          </mc:Choice>
          <mc:Fallback xmlns="">
            <p:pic>
              <p:nvPicPr>
                <p:cNvPr id="44" name="Ink 43">
                  <a:extLst>
                    <a:ext uri="{FF2B5EF4-FFF2-40B4-BE49-F238E27FC236}">
                      <a16:creationId xmlns:a16="http://schemas.microsoft.com/office/drawing/2014/main" id="{7B77B956-15FE-4D51-E538-B78608539959}"/>
                    </a:ext>
                  </a:extLst>
                </p:cNvPr>
                <p:cNvPicPr/>
                <p:nvPr/>
              </p:nvPicPr>
              <p:blipFill>
                <a:blip r:embed="rId70"/>
                <a:stretch>
                  <a:fillRect/>
                </a:stretch>
              </p:blipFill>
              <p:spPr>
                <a:xfrm>
                  <a:off x="10409536" y="5060791"/>
                  <a:ext cx="1818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47EC992F-B1D4-5083-6A44-004FF0AE2FB4}"/>
                    </a:ext>
                  </a:extLst>
                </p14:cNvPr>
                <p14:cNvContentPartPr/>
                <p14:nvPr/>
              </p14:nvContentPartPr>
              <p14:xfrm>
                <a:off x="10644616" y="5014351"/>
                <a:ext cx="80280" cy="258120"/>
              </p14:xfrm>
            </p:contentPart>
          </mc:Choice>
          <mc:Fallback xmlns="">
            <p:pic>
              <p:nvPicPr>
                <p:cNvPr id="45" name="Ink 44">
                  <a:extLst>
                    <a:ext uri="{FF2B5EF4-FFF2-40B4-BE49-F238E27FC236}">
                      <a16:creationId xmlns:a16="http://schemas.microsoft.com/office/drawing/2014/main" id="{47EC992F-B1D4-5083-6A44-004FF0AE2FB4}"/>
                    </a:ext>
                  </a:extLst>
                </p:cNvPr>
                <p:cNvPicPr/>
                <p:nvPr/>
              </p:nvPicPr>
              <p:blipFill>
                <a:blip r:embed="rId72"/>
                <a:stretch>
                  <a:fillRect/>
                </a:stretch>
              </p:blipFill>
              <p:spPr>
                <a:xfrm>
                  <a:off x="10626616" y="4996351"/>
                  <a:ext cx="115920" cy="293760"/>
                </a:xfrm>
                <a:prstGeom prst="rect">
                  <a:avLst/>
                </a:prstGeom>
              </p:spPr>
            </p:pic>
          </mc:Fallback>
        </mc:AlternateContent>
      </p:grpSp>
    </p:spTree>
    <p:extLst>
      <p:ext uri="{BB962C8B-B14F-4D97-AF65-F5344CB8AC3E}">
        <p14:creationId xmlns:p14="http://schemas.microsoft.com/office/powerpoint/2010/main" val="1539053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Bell state generator for qubits 2 and 3</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46</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873045" y="1198725"/>
            <a:ext cx="8502868" cy="446276"/>
          </a:xfrm>
          <a:prstGeom prst="rect">
            <a:avLst/>
          </a:prstGeom>
          <a:noFill/>
        </p:spPr>
        <p:txBody>
          <a:bodyPr wrap="square" rtlCol="0">
            <a:spAutoFit/>
          </a:bodyPr>
          <a:lstStyle/>
          <a:p>
            <a:r>
              <a:rPr lang="en-US" altLang="zh-CN" sz="2300" dirty="0"/>
              <a:t>After</a:t>
            </a:r>
            <a:r>
              <a:rPr lang="zh-CN" altLang="en-US" sz="2300" dirty="0"/>
              <a:t> </a:t>
            </a:r>
            <a:r>
              <a:rPr lang="en-US" altLang="zh-CN" sz="2300" dirty="0"/>
              <a:t>the</a:t>
            </a:r>
            <a:r>
              <a:rPr lang="zh-CN" altLang="en-US" sz="2300" dirty="0"/>
              <a:t> </a:t>
            </a:r>
            <a:r>
              <a:rPr lang="en-US" altLang="zh-CN" sz="2300" dirty="0"/>
              <a:t>Bell</a:t>
            </a:r>
            <a:r>
              <a:rPr lang="zh-CN" altLang="en-US" sz="2300" dirty="0"/>
              <a:t> </a:t>
            </a:r>
            <a:r>
              <a:rPr lang="en-US" altLang="zh-CN" sz="2300" dirty="0"/>
              <a:t>state</a:t>
            </a:r>
            <a:r>
              <a:rPr lang="zh-CN" altLang="en-US" sz="2300" dirty="0"/>
              <a:t> </a:t>
            </a:r>
            <a:r>
              <a:rPr lang="en-US" altLang="zh-CN" sz="2300" dirty="0"/>
              <a:t>generator</a:t>
            </a:r>
            <a:endParaRPr lang="en-US" sz="2300" dirty="0"/>
          </a:p>
        </p:txBody>
      </p:sp>
      <p:pic>
        <p:nvPicPr>
          <p:cNvPr id="4" name="Picture 3">
            <a:extLst>
              <a:ext uri="{FF2B5EF4-FFF2-40B4-BE49-F238E27FC236}">
                <a16:creationId xmlns:a16="http://schemas.microsoft.com/office/drawing/2014/main" id="{662BB94C-6094-0C8B-5F92-D42BD297A9EA}"/>
              </a:ext>
            </a:extLst>
          </p:cNvPr>
          <p:cNvPicPr>
            <a:picLocks noChangeAspect="1"/>
          </p:cNvPicPr>
          <p:nvPr/>
        </p:nvPicPr>
        <p:blipFill>
          <a:blip r:embed="rId2"/>
          <a:stretch>
            <a:fillRect/>
          </a:stretch>
        </p:blipFill>
        <p:spPr>
          <a:xfrm>
            <a:off x="3422842" y="1645001"/>
            <a:ext cx="4402997" cy="823418"/>
          </a:xfrm>
          <a:prstGeom prst="rect">
            <a:avLst/>
          </a:prstGeom>
        </p:spPr>
      </p:pic>
      <p:sp>
        <p:nvSpPr>
          <p:cNvPr id="6" name="TextBox 5">
            <a:extLst>
              <a:ext uri="{FF2B5EF4-FFF2-40B4-BE49-F238E27FC236}">
                <a16:creationId xmlns:a16="http://schemas.microsoft.com/office/drawing/2014/main" id="{18E1875E-6CFF-1842-B3F4-933C44C1060C}"/>
              </a:ext>
            </a:extLst>
          </p:cNvPr>
          <p:cNvSpPr txBox="1"/>
          <p:nvPr/>
        </p:nvSpPr>
        <p:spPr>
          <a:xfrm>
            <a:off x="873045" y="2615448"/>
            <a:ext cx="11109158" cy="446276"/>
          </a:xfrm>
          <a:prstGeom prst="rect">
            <a:avLst/>
          </a:prstGeom>
          <a:noFill/>
        </p:spPr>
        <p:txBody>
          <a:bodyPr wrap="square" rtlCol="0">
            <a:spAutoFit/>
          </a:bodyPr>
          <a:lstStyle/>
          <a:p>
            <a:r>
              <a:rPr lang="en-US" altLang="zh-CN" sz="2300" dirty="0"/>
              <a:t>It</a:t>
            </a:r>
            <a:r>
              <a:rPr lang="zh-CN" altLang="en-US" sz="2300" dirty="0"/>
              <a:t> </a:t>
            </a:r>
            <a:r>
              <a:rPr lang="en-US" altLang="zh-CN" sz="2300" dirty="0"/>
              <a:t>can</a:t>
            </a:r>
            <a:r>
              <a:rPr lang="zh-CN" altLang="en-US" sz="2300" dirty="0"/>
              <a:t> </a:t>
            </a:r>
            <a:r>
              <a:rPr lang="en-US" altLang="zh-CN" sz="2300" dirty="0"/>
              <a:t>be</a:t>
            </a:r>
            <a:r>
              <a:rPr lang="zh-CN" altLang="en-US" sz="2300" dirty="0"/>
              <a:t> </a:t>
            </a:r>
            <a:r>
              <a:rPr lang="en-US" altLang="zh-CN" sz="2300" dirty="0"/>
              <a:t>re-arranged</a:t>
            </a:r>
            <a:r>
              <a:rPr lang="zh-CN" altLang="en-US" sz="2300" dirty="0"/>
              <a:t> </a:t>
            </a:r>
            <a:r>
              <a:rPr lang="en-US" altLang="zh-CN" sz="2300" dirty="0"/>
              <a:t>into</a:t>
            </a:r>
            <a:r>
              <a:rPr lang="zh-CN" altLang="en-US" sz="2300" dirty="0"/>
              <a:t> </a:t>
            </a:r>
            <a:r>
              <a:rPr lang="en-US" altLang="zh-CN" sz="2300" dirty="0"/>
              <a:t>another</a:t>
            </a:r>
            <a:r>
              <a:rPr lang="zh-CN" altLang="en-US" sz="2300" dirty="0"/>
              <a:t> </a:t>
            </a:r>
            <a:r>
              <a:rPr lang="en-US" altLang="zh-CN" sz="2300" dirty="0"/>
              <a:t>form</a:t>
            </a:r>
            <a:r>
              <a:rPr lang="zh-CN" altLang="en-US" sz="2300" dirty="0"/>
              <a:t> </a:t>
            </a:r>
            <a:r>
              <a:rPr lang="en-US" altLang="zh-CN" sz="2300" dirty="0"/>
              <a:t>(for</a:t>
            </a:r>
            <a:r>
              <a:rPr lang="zh-CN" altLang="en-US" sz="2300" dirty="0"/>
              <a:t> </a:t>
            </a:r>
            <a:r>
              <a:rPr lang="en-US" altLang="zh-CN" sz="2300" dirty="0"/>
              <a:t>the</a:t>
            </a:r>
            <a:r>
              <a:rPr lang="zh-CN" altLang="en-US" sz="2300" dirty="0"/>
              <a:t> </a:t>
            </a:r>
            <a:r>
              <a:rPr lang="en-US" altLang="zh-CN" sz="2300" dirty="0"/>
              <a:t>convenience</a:t>
            </a:r>
            <a:r>
              <a:rPr lang="zh-CN" altLang="en-US" sz="2300" dirty="0"/>
              <a:t> </a:t>
            </a:r>
            <a:r>
              <a:rPr lang="en-US" altLang="zh-CN" sz="2300" dirty="0"/>
              <a:t>of</a:t>
            </a:r>
            <a:r>
              <a:rPr lang="zh-CN" altLang="en-US" sz="2300" dirty="0"/>
              <a:t> </a:t>
            </a:r>
            <a:r>
              <a:rPr lang="en-US" altLang="zh-CN" sz="2300" dirty="0"/>
              <a:t>applying</a:t>
            </a:r>
            <a:r>
              <a:rPr lang="zh-CN" altLang="en-US" sz="2300" dirty="0"/>
              <a:t> </a:t>
            </a:r>
            <a:r>
              <a:rPr lang="en-US" altLang="zh-CN" sz="2300" dirty="0"/>
              <a:t>the</a:t>
            </a:r>
            <a:r>
              <a:rPr lang="zh-CN" altLang="en-US" sz="2300" dirty="0"/>
              <a:t> </a:t>
            </a:r>
            <a:r>
              <a:rPr lang="en-US" altLang="zh-CN" sz="2300" dirty="0"/>
              <a:t>following</a:t>
            </a:r>
            <a:r>
              <a:rPr lang="zh-CN" altLang="en-US" sz="2300" dirty="0"/>
              <a:t> </a:t>
            </a:r>
            <a:r>
              <a:rPr lang="en-US" altLang="zh-CN" sz="2300" dirty="0"/>
              <a:t>gates)</a:t>
            </a:r>
            <a:endParaRPr lang="en-US" sz="2300" dirty="0"/>
          </a:p>
        </p:txBody>
      </p:sp>
      <p:pic>
        <p:nvPicPr>
          <p:cNvPr id="7" name="Picture 6">
            <a:extLst>
              <a:ext uri="{FF2B5EF4-FFF2-40B4-BE49-F238E27FC236}">
                <a16:creationId xmlns:a16="http://schemas.microsoft.com/office/drawing/2014/main" id="{87118C7B-2F5C-2344-2474-8918F11E7B95}"/>
              </a:ext>
            </a:extLst>
          </p:cNvPr>
          <p:cNvPicPr>
            <a:picLocks noChangeAspect="1"/>
          </p:cNvPicPr>
          <p:nvPr/>
        </p:nvPicPr>
        <p:blipFill>
          <a:blip r:embed="rId3"/>
          <a:stretch>
            <a:fillRect/>
          </a:stretch>
        </p:blipFill>
        <p:spPr>
          <a:xfrm>
            <a:off x="3315524" y="3520703"/>
            <a:ext cx="4510315" cy="2162054"/>
          </a:xfrm>
          <a:prstGeom prst="rect">
            <a:avLst/>
          </a:prstGeom>
        </p:spPr>
      </p:pic>
      <p:sp>
        <p:nvSpPr>
          <p:cNvPr id="8" name="TextBox 7">
            <a:extLst>
              <a:ext uri="{FF2B5EF4-FFF2-40B4-BE49-F238E27FC236}">
                <a16:creationId xmlns:a16="http://schemas.microsoft.com/office/drawing/2014/main" id="{4983D628-45A7-F916-0087-576319FFF1C1}"/>
              </a:ext>
            </a:extLst>
          </p:cNvPr>
          <p:cNvSpPr txBox="1"/>
          <p:nvPr/>
        </p:nvSpPr>
        <p:spPr>
          <a:xfrm>
            <a:off x="8845157" y="4254258"/>
            <a:ext cx="2148665" cy="646331"/>
          </a:xfrm>
          <a:prstGeom prst="rect">
            <a:avLst/>
          </a:prstGeom>
          <a:noFill/>
        </p:spPr>
        <p:txBody>
          <a:bodyPr wrap="none" rtlCol="0">
            <a:spAutoFit/>
          </a:bodyPr>
          <a:lstStyle/>
          <a:p>
            <a:r>
              <a:rPr lang="en-US" dirty="0">
                <a:solidFill>
                  <a:srgbClr val="FF0000"/>
                </a:solidFill>
              </a:rPr>
              <a:t>Quiz:</a:t>
            </a:r>
          </a:p>
          <a:p>
            <a:r>
              <a:rPr lang="en-US" dirty="0">
                <a:solidFill>
                  <a:srgbClr val="FF0000"/>
                </a:solidFill>
              </a:rPr>
              <a:t>Check they are equal</a:t>
            </a:r>
          </a:p>
        </p:txBody>
      </p:sp>
    </p:spTree>
    <p:extLst>
      <p:ext uri="{BB962C8B-B14F-4D97-AF65-F5344CB8AC3E}">
        <p14:creationId xmlns:p14="http://schemas.microsoft.com/office/powerpoint/2010/main" val="1829306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highlight>
                  <a:srgbClr val="FFFF00"/>
                </a:highlight>
                <a:latin typeface="Comic Sans MS" panose="030F0902030302020204" pitchFamily="66" charset="0"/>
              </a:rPr>
              <a:t>Inverse</a:t>
            </a:r>
            <a:r>
              <a:rPr lang="en-US" altLang="zh-CN" sz="3500" dirty="0">
                <a:latin typeface="Comic Sans MS" panose="030F0902030302020204" pitchFamily="66" charset="0"/>
              </a:rPr>
              <a:t> Bell state generator for qubits 1 and 2</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47</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1166649" y="1376855"/>
            <a:ext cx="8502868" cy="800219"/>
          </a:xfrm>
          <a:prstGeom prst="rect">
            <a:avLst/>
          </a:prstGeom>
          <a:noFill/>
        </p:spPr>
        <p:txBody>
          <a:bodyPr wrap="square" rtlCol="0">
            <a:spAutoFit/>
          </a:bodyPr>
          <a:lstStyle/>
          <a:p>
            <a:r>
              <a:rPr lang="en-US" altLang="zh-CN" sz="2300" dirty="0"/>
              <a:t>The</a:t>
            </a:r>
            <a:r>
              <a:rPr lang="zh-CN" altLang="en-US" sz="2300" dirty="0"/>
              <a:t> </a:t>
            </a:r>
            <a:r>
              <a:rPr lang="en-US" altLang="zh-CN" sz="2300" b="1" dirty="0"/>
              <a:t>inverse</a:t>
            </a:r>
            <a:r>
              <a:rPr lang="zh-CN" altLang="en-US" sz="2300" b="1" dirty="0"/>
              <a:t> </a:t>
            </a:r>
            <a:r>
              <a:rPr lang="en-US" altLang="zh-CN" sz="2300" b="1" dirty="0"/>
              <a:t>Bell</a:t>
            </a:r>
            <a:r>
              <a:rPr lang="zh-CN" altLang="en-US" sz="2300" b="1" dirty="0"/>
              <a:t> </a:t>
            </a:r>
            <a:r>
              <a:rPr lang="en-US" altLang="zh-CN" sz="2300" b="1" dirty="0"/>
              <a:t>state</a:t>
            </a:r>
            <a:r>
              <a:rPr lang="zh-CN" altLang="en-US" sz="2300" b="1" dirty="0"/>
              <a:t> </a:t>
            </a:r>
            <a:r>
              <a:rPr lang="en-US" altLang="zh-CN" sz="2300" b="1" dirty="0"/>
              <a:t>generator</a:t>
            </a:r>
            <a:r>
              <a:rPr lang="zh-CN" altLang="en-US" sz="2300" b="1" dirty="0"/>
              <a:t> </a:t>
            </a:r>
            <a:r>
              <a:rPr lang="en-US" altLang="zh-CN" sz="2300" dirty="0"/>
              <a:t>evolves</a:t>
            </a:r>
            <a:r>
              <a:rPr lang="zh-CN" altLang="en-US" sz="2300" dirty="0"/>
              <a:t> </a:t>
            </a:r>
            <a:r>
              <a:rPr lang="en-US" altLang="zh-CN" sz="2300" dirty="0"/>
              <a:t>the</a:t>
            </a:r>
            <a:r>
              <a:rPr lang="zh-CN" altLang="en-US" sz="2300" dirty="0"/>
              <a:t> </a:t>
            </a:r>
            <a:r>
              <a:rPr lang="en-US" altLang="zh-CN" sz="2300" dirty="0"/>
              <a:t>Bell</a:t>
            </a:r>
            <a:r>
              <a:rPr lang="zh-CN" altLang="en-US" sz="2300" dirty="0"/>
              <a:t> </a:t>
            </a:r>
            <a:r>
              <a:rPr lang="en-US" altLang="zh-CN" sz="2300" dirty="0"/>
              <a:t>states</a:t>
            </a:r>
            <a:r>
              <a:rPr lang="zh-CN" altLang="en-US" sz="2300" dirty="0"/>
              <a:t> </a:t>
            </a:r>
            <a:r>
              <a:rPr lang="en-US" altLang="zh-CN" sz="2300" dirty="0"/>
              <a:t>(of</a:t>
            </a:r>
            <a:r>
              <a:rPr lang="zh-CN" altLang="en-US" sz="2300" dirty="0"/>
              <a:t> </a:t>
            </a:r>
            <a:r>
              <a:rPr lang="en-US" altLang="zh-CN" sz="2300" dirty="0"/>
              <a:t>the</a:t>
            </a:r>
            <a:r>
              <a:rPr lang="zh-CN" altLang="en-US" sz="2300" dirty="0"/>
              <a:t> </a:t>
            </a:r>
            <a:r>
              <a:rPr lang="en-US" altLang="zh-CN" sz="2300" dirty="0"/>
              <a:t>first</a:t>
            </a:r>
            <a:r>
              <a:rPr lang="zh-CN" altLang="en-US" sz="2300" dirty="0"/>
              <a:t> </a:t>
            </a:r>
            <a:r>
              <a:rPr lang="en-US" altLang="zh-CN" sz="2300" dirty="0"/>
              <a:t>two</a:t>
            </a:r>
            <a:r>
              <a:rPr lang="zh-CN" altLang="en-US" sz="2300" dirty="0"/>
              <a:t> </a:t>
            </a:r>
            <a:r>
              <a:rPr lang="en-US" altLang="zh-CN" sz="2300" dirty="0"/>
              <a:t>qubits)</a:t>
            </a:r>
            <a:r>
              <a:rPr lang="zh-CN" altLang="en-US" sz="2300" dirty="0"/>
              <a:t> </a:t>
            </a:r>
            <a:r>
              <a:rPr lang="en-US" altLang="zh-CN" sz="2300" dirty="0"/>
              <a:t>back</a:t>
            </a:r>
            <a:r>
              <a:rPr lang="zh-CN" altLang="en-US" sz="2300" dirty="0"/>
              <a:t> </a:t>
            </a:r>
            <a:r>
              <a:rPr lang="en-US" altLang="zh-CN" sz="2300" dirty="0"/>
              <a:t>to</a:t>
            </a:r>
            <a:r>
              <a:rPr lang="zh-CN" altLang="en-US" sz="2300" dirty="0"/>
              <a:t> </a:t>
            </a:r>
            <a:r>
              <a:rPr lang="en-US" altLang="zh-CN" sz="2300" dirty="0"/>
              <a:t>|</a:t>
            </a:r>
            <a:r>
              <a:rPr lang="en-US" altLang="zh-CN" sz="2300" dirty="0" err="1"/>
              <a:t>ij</a:t>
            </a:r>
            <a:r>
              <a:rPr lang="en-US" altLang="zh-CN" sz="2300" dirty="0"/>
              <a:t>&gt;</a:t>
            </a:r>
            <a:r>
              <a:rPr lang="zh-CN" altLang="en-US" sz="2300" dirty="0"/>
              <a:t> </a:t>
            </a:r>
            <a:r>
              <a:rPr lang="en-US" altLang="zh-CN" sz="2300" dirty="0"/>
              <a:t>in</a:t>
            </a:r>
            <a:r>
              <a:rPr lang="zh-CN" altLang="en-US" sz="2300" dirty="0"/>
              <a:t> </a:t>
            </a:r>
            <a:r>
              <a:rPr lang="en-US" altLang="zh-CN" sz="2300" dirty="0"/>
              <a:t>the</a:t>
            </a:r>
            <a:r>
              <a:rPr lang="zh-CN" altLang="en-US" sz="2300" dirty="0"/>
              <a:t> </a:t>
            </a:r>
            <a:r>
              <a:rPr lang="en-US" altLang="zh-CN" sz="2300" dirty="0"/>
              <a:t>computational</a:t>
            </a:r>
            <a:r>
              <a:rPr lang="zh-CN" altLang="en-US" sz="2300" dirty="0"/>
              <a:t> </a:t>
            </a:r>
            <a:r>
              <a:rPr lang="en-US" altLang="zh-CN" sz="2300" dirty="0"/>
              <a:t>basis</a:t>
            </a:r>
            <a:endParaRPr lang="en-US" sz="2300" dirty="0"/>
          </a:p>
        </p:txBody>
      </p:sp>
      <p:pic>
        <p:nvPicPr>
          <p:cNvPr id="4" name="Picture 3">
            <a:extLst>
              <a:ext uri="{FF2B5EF4-FFF2-40B4-BE49-F238E27FC236}">
                <a16:creationId xmlns:a16="http://schemas.microsoft.com/office/drawing/2014/main" id="{BFAFCA1F-79CE-269B-865B-F2D41D0FDA10}"/>
              </a:ext>
            </a:extLst>
          </p:cNvPr>
          <p:cNvPicPr>
            <a:picLocks noChangeAspect="1"/>
          </p:cNvPicPr>
          <p:nvPr/>
        </p:nvPicPr>
        <p:blipFill>
          <a:blip r:embed="rId2"/>
          <a:stretch>
            <a:fillRect/>
          </a:stretch>
        </p:blipFill>
        <p:spPr>
          <a:xfrm>
            <a:off x="1309776" y="3005761"/>
            <a:ext cx="4510315" cy="2162054"/>
          </a:xfrm>
          <a:prstGeom prst="rect">
            <a:avLst/>
          </a:prstGeom>
        </p:spPr>
      </p:pic>
      <p:pic>
        <p:nvPicPr>
          <p:cNvPr id="6" name="Picture 5">
            <a:extLst>
              <a:ext uri="{FF2B5EF4-FFF2-40B4-BE49-F238E27FC236}">
                <a16:creationId xmlns:a16="http://schemas.microsoft.com/office/drawing/2014/main" id="{6BF0B488-2DA6-BA5B-8025-31888739CB42}"/>
              </a:ext>
            </a:extLst>
          </p:cNvPr>
          <p:cNvPicPr>
            <a:picLocks noChangeAspect="1"/>
          </p:cNvPicPr>
          <p:nvPr/>
        </p:nvPicPr>
        <p:blipFill>
          <a:blip r:embed="rId3"/>
          <a:stretch>
            <a:fillRect/>
          </a:stretch>
        </p:blipFill>
        <p:spPr>
          <a:xfrm>
            <a:off x="7246177" y="3005761"/>
            <a:ext cx="3372011" cy="2162054"/>
          </a:xfrm>
          <a:prstGeom prst="rect">
            <a:avLst/>
          </a:prstGeom>
        </p:spPr>
      </p:pic>
      <p:sp>
        <p:nvSpPr>
          <p:cNvPr id="7" name="Right Arrow 6">
            <a:extLst>
              <a:ext uri="{FF2B5EF4-FFF2-40B4-BE49-F238E27FC236}">
                <a16:creationId xmlns:a16="http://schemas.microsoft.com/office/drawing/2014/main" id="{FCF3E99C-26CB-784A-BBF3-23EADFD9686E}"/>
              </a:ext>
            </a:extLst>
          </p:cNvPr>
          <p:cNvSpPr/>
          <p:nvPr/>
        </p:nvSpPr>
        <p:spPr>
          <a:xfrm>
            <a:off x="6448301" y="3752603"/>
            <a:ext cx="676894" cy="4987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9E258D91-8549-7138-F4CF-0563FFE805D4}"/>
                  </a:ext>
                </a:extLst>
              </p14:cNvPr>
              <p14:cNvContentPartPr/>
              <p14:nvPr/>
            </p14:nvContentPartPr>
            <p14:xfrm>
              <a:off x="1679176" y="3531871"/>
              <a:ext cx="1799280" cy="51480"/>
            </p14:xfrm>
          </p:contentPart>
        </mc:Choice>
        <mc:Fallback xmlns="">
          <p:pic>
            <p:nvPicPr>
              <p:cNvPr id="8" name="Ink 7">
                <a:extLst>
                  <a:ext uri="{FF2B5EF4-FFF2-40B4-BE49-F238E27FC236}">
                    <a16:creationId xmlns:a16="http://schemas.microsoft.com/office/drawing/2014/main" id="{9E258D91-8549-7138-F4CF-0563FFE805D4}"/>
                  </a:ext>
                </a:extLst>
              </p:cNvPr>
              <p:cNvPicPr/>
              <p:nvPr/>
            </p:nvPicPr>
            <p:blipFill>
              <a:blip r:embed="rId5"/>
              <a:stretch>
                <a:fillRect/>
              </a:stretch>
            </p:blipFill>
            <p:spPr>
              <a:xfrm>
                <a:off x="1661176" y="3513871"/>
                <a:ext cx="183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3E86F97-65C9-0674-6A0C-5D6094624EB0}"/>
                  </a:ext>
                </a:extLst>
              </p14:cNvPr>
              <p14:cNvContentPartPr/>
              <p14:nvPr/>
            </p14:nvContentPartPr>
            <p14:xfrm>
              <a:off x="7789456" y="3624751"/>
              <a:ext cx="552960" cy="28080"/>
            </p14:xfrm>
          </p:contentPart>
        </mc:Choice>
        <mc:Fallback xmlns="">
          <p:pic>
            <p:nvPicPr>
              <p:cNvPr id="9" name="Ink 8">
                <a:extLst>
                  <a:ext uri="{FF2B5EF4-FFF2-40B4-BE49-F238E27FC236}">
                    <a16:creationId xmlns:a16="http://schemas.microsoft.com/office/drawing/2014/main" id="{63E86F97-65C9-0674-6A0C-5D6094624EB0}"/>
                  </a:ext>
                </a:extLst>
              </p:cNvPr>
              <p:cNvPicPr/>
              <p:nvPr/>
            </p:nvPicPr>
            <p:blipFill>
              <a:blip r:embed="rId7"/>
              <a:stretch>
                <a:fillRect/>
              </a:stretch>
            </p:blipFill>
            <p:spPr>
              <a:xfrm>
                <a:off x="7771456" y="3606751"/>
                <a:ext cx="5886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98D25080-1A38-6483-3755-5D364E94F291}"/>
                  </a:ext>
                </a:extLst>
              </p14:cNvPr>
              <p14:cNvContentPartPr/>
              <p14:nvPr/>
            </p14:nvContentPartPr>
            <p14:xfrm>
              <a:off x="1668016" y="2995471"/>
              <a:ext cx="1836360" cy="594720"/>
            </p14:xfrm>
          </p:contentPart>
        </mc:Choice>
        <mc:Fallback xmlns="">
          <p:pic>
            <p:nvPicPr>
              <p:cNvPr id="10" name="Ink 9">
                <a:extLst>
                  <a:ext uri="{FF2B5EF4-FFF2-40B4-BE49-F238E27FC236}">
                    <a16:creationId xmlns:a16="http://schemas.microsoft.com/office/drawing/2014/main" id="{98D25080-1A38-6483-3755-5D364E94F291}"/>
                  </a:ext>
                </a:extLst>
              </p:cNvPr>
              <p:cNvPicPr/>
              <p:nvPr/>
            </p:nvPicPr>
            <p:blipFill>
              <a:blip r:embed="rId9"/>
              <a:stretch>
                <a:fillRect/>
              </a:stretch>
            </p:blipFill>
            <p:spPr>
              <a:xfrm>
                <a:off x="1650376" y="2977471"/>
                <a:ext cx="187200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BF250AA0-D1F0-72A5-9FD9-0D9E3DA7CFB8}"/>
                  </a:ext>
                </a:extLst>
              </p14:cNvPr>
              <p14:cNvContentPartPr/>
              <p14:nvPr/>
            </p14:nvContentPartPr>
            <p14:xfrm>
              <a:off x="7701976" y="3070351"/>
              <a:ext cx="684000" cy="581400"/>
            </p14:xfrm>
          </p:contentPart>
        </mc:Choice>
        <mc:Fallback xmlns="">
          <p:pic>
            <p:nvPicPr>
              <p:cNvPr id="11" name="Ink 10">
                <a:extLst>
                  <a:ext uri="{FF2B5EF4-FFF2-40B4-BE49-F238E27FC236}">
                    <a16:creationId xmlns:a16="http://schemas.microsoft.com/office/drawing/2014/main" id="{BF250AA0-D1F0-72A5-9FD9-0D9E3DA7CFB8}"/>
                  </a:ext>
                </a:extLst>
              </p:cNvPr>
              <p:cNvPicPr/>
              <p:nvPr/>
            </p:nvPicPr>
            <p:blipFill>
              <a:blip r:embed="rId11"/>
              <a:stretch>
                <a:fillRect/>
              </a:stretch>
            </p:blipFill>
            <p:spPr>
              <a:xfrm>
                <a:off x="7684336" y="3052711"/>
                <a:ext cx="719640" cy="617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0E333496-6A0D-57C3-B7EA-2117DA4EEC91}"/>
                  </a:ext>
                </a:extLst>
              </p14:cNvPr>
              <p14:cNvContentPartPr/>
              <p14:nvPr/>
            </p14:nvContentPartPr>
            <p14:xfrm>
              <a:off x="1673776" y="3618271"/>
              <a:ext cx="1890000" cy="538920"/>
            </p14:xfrm>
          </p:contentPart>
        </mc:Choice>
        <mc:Fallback xmlns="">
          <p:pic>
            <p:nvPicPr>
              <p:cNvPr id="12" name="Ink 11">
                <a:extLst>
                  <a:ext uri="{FF2B5EF4-FFF2-40B4-BE49-F238E27FC236}">
                    <a16:creationId xmlns:a16="http://schemas.microsoft.com/office/drawing/2014/main" id="{0E333496-6A0D-57C3-B7EA-2117DA4EEC91}"/>
                  </a:ext>
                </a:extLst>
              </p:cNvPr>
              <p:cNvPicPr/>
              <p:nvPr/>
            </p:nvPicPr>
            <p:blipFill>
              <a:blip r:embed="rId13"/>
              <a:stretch>
                <a:fillRect/>
              </a:stretch>
            </p:blipFill>
            <p:spPr>
              <a:xfrm>
                <a:off x="1655776" y="3600631"/>
                <a:ext cx="192564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C394D6D2-BD6E-6FC5-C7EC-8E32E3EC32AC}"/>
                  </a:ext>
                </a:extLst>
              </p14:cNvPr>
              <p14:cNvContentPartPr/>
              <p14:nvPr/>
            </p14:nvContentPartPr>
            <p14:xfrm>
              <a:off x="7767496" y="3695311"/>
              <a:ext cx="595800" cy="465480"/>
            </p14:xfrm>
          </p:contentPart>
        </mc:Choice>
        <mc:Fallback xmlns="">
          <p:pic>
            <p:nvPicPr>
              <p:cNvPr id="13" name="Ink 12">
                <a:extLst>
                  <a:ext uri="{FF2B5EF4-FFF2-40B4-BE49-F238E27FC236}">
                    <a16:creationId xmlns:a16="http://schemas.microsoft.com/office/drawing/2014/main" id="{C394D6D2-BD6E-6FC5-C7EC-8E32E3EC32AC}"/>
                  </a:ext>
                </a:extLst>
              </p:cNvPr>
              <p:cNvPicPr/>
              <p:nvPr/>
            </p:nvPicPr>
            <p:blipFill>
              <a:blip r:embed="rId15"/>
              <a:stretch>
                <a:fillRect/>
              </a:stretch>
            </p:blipFill>
            <p:spPr>
              <a:xfrm>
                <a:off x="7749856" y="3677311"/>
                <a:ext cx="63144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C3213D80-6A8E-8652-391E-22BC1B15CD7F}"/>
                  </a:ext>
                </a:extLst>
              </p14:cNvPr>
              <p14:cNvContentPartPr/>
              <p14:nvPr/>
            </p14:nvContentPartPr>
            <p14:xfrm>
              <a:off x="1718776" y="4119391"/>
              <a:ext cx="1828800" cy="533520"/>
            </p14:xfrm>
          </p:contentPart>
        </mc:Choice>
        <mc:Fallback xmlns="">
          <p:pic>
            <p:nvPicPr>
              <p:cNvPr id="14" name="Ink 13">
                <a:extLst>
                  <a:ext uri="{FF2B5EF4-FFF2-40B4-BE49-F238E27FC236}">
                    <a16:creationId xmlns:a16="http://schemas.microsoft.com/office/drawing/2014/main" id="{C3213D80-6A8E-8652-391E-22BC1B15CD7F}"/>
                  </a:ext>
                </a:extLst>
              </p:cNvPr>
              <p:cNvPicPr/>
              <p:nvPr/>
            </p:nvPicPr>
            <p:blipFill>
              <a:blip r:embed="rId17"/>
              <a:stretch>
                <a:fillRect/>
              </a:stretch>
            </p:blipFill>
            <p:spPr>
              <a:xfrm>
                <a:off x="1701136" y="4101751"/>
                <a:ext cx="18644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1EE52A10-25F9-22D5-C54A-489F63EE82E3}"/>
                  </a:ext>
                </a:extLst>
              </p14:cNvPr>
              <p14:cNvContentPartPr/>
              <p14:nvPr/>
            </p14:nvContentPartPr>
            <p14:xfrm>
              <a:off x="7732936" y="4171231"/>
              <a:ext cx="708840" cy="522720"/>
            </p14:xfrm>
          </p:contentPart>
        </mc:Choice>
        <mc:Fallback xmlns="">
          <p:pic>
            <p:nvPicPr>
              <p:cNvPr id="15" name="Ink 14">
                <a:extLst>
                  <a:ext uri="{FF2B5EF4-FFF2-40B4-BE49-F238E27FC236}">
                    <a16:creationId xmlns:a16="http://schemas.microsoft.com/office/drawing/2014/main" id="{1EE52A10-25F9-22D5-C54A-489F63EE82E3}"/>
                  </a:ext>
                </a:extLst>
              </p:cNvPr>
              <p:cNvPicPr/>
              <p:nvPr/>
            </p:nvPicPr>
            <p:blipFill>
              <a:blip r:embed="rId19"/>
              <a:stretch>
                <a:fillRect/>
              </a:stretch>
            </p:blipFill>
            <p:spPr>
              <a:xfrm>
                <a:off x="7715296" y="4153591"/>
                <a:ext cx="74448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0FC2611C-52AD-A106-5EFB-008F808F2488}"/>
                  </a:ext>
                </a:extLst>
              </p14:cNvPr>
              <p14:cNvContentPartPr/>
              <p14:nvPr/>
            </p14:nvContentPartPr>
            <p14:xfrm>
              <a:off x="1692136" y="4577311"/>
              <a:ext cx="1847160" cy="619920"/>
            </p14:xfrm>
          </p:contentPart>
        </mc:Choice>
        <mc:Fallback xmlns="">
          <p:pic>
            <p:nvPicPr>
              <p:cNvPr id="16" name="Ink 15">
                <a:extLst>
                  <a:ext uri="{FF2B5EF4-FFF2-40B4-BE49-F238E27FC236}">
                    <a16:creationId xmlns:a16="http://schemas.microsoft.com/office/drawing/2014/main" id="{0FC2611C-52AD-A106-5EFB-008F808F2488}"/>
                  </a:ext>
                </a:extLst>
              </p:cNvPr>
              <p:cNvPicPr/>
              <p:nvPr/>
            </p:nvPicPr>
            <p:blipFill>
              <a:blip r:embed="rId21"/>
              <a:stretch>
                <a:fillRect/>
              </a:stretch>
            </p:blipFill>
            <p:spPr>
              <a:xfrm>
                <a:off x="1674496" y="4559671"/>
                <a:ext cx="188280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5DFC8837-2128-5058-346E-82A49F9B1200}"/>
                  </a:ext>
                </a:extLst>
              </p14:cNvPr>
              <p14:cNvContentPartPr/>
              <p14:nvPr/>
            </p14:nvContentPartPr>
            <p14:xfrm>
              <a:off x="7725376" y="4684231"/>
              <a:ext cx="674280" cy="507600"/>
            </p14:xfrm>
          </p:contentPart>
        </mc:Choice>
        <mc:Fallback xmlns="">
          <p:pic>
            <p:nvPicPr>
              <p:cNvPr id="17" name="Ink 16">
                <a:extLst>
                  <a:ext uri="{FF2B5EF4-FFF2-40B4-BE49-F238E27FC236}">
                    <a16:creationId xmlns:a16="http://schemas.microsoft.com/office/drawing/2014/main" id="{5DFC8837-2128-5058-346E-82A49F9B1200}"/>
                  </a:ext>
                </a:extLst>
              </p:cNvPr>
              <p:cNvPicPr/>
              <p:nvPr/>
            </p:nvPicPr>
            <p:blipFill>
              <a:blip r:embed="rId23"/>
              <a:stretch>
                <a:fillRect/>
              </a:stretch>
            </p:blipFill>
            <p:spPr>
              <a:xfrm>
                <a:off x="7707376" y="4666231"/>
                <a:ext cx="709920" cy="543240"/>
              </a:xfrm>
              <a:prstGeom prst="rect">
                <a:avLst/>
              </a:prstGeom>
            </p:spPr>
          </p:pic>
        </mc:Fallback>
      </mc:AlternateContent>
    </p:spTree>
    <p:extLst>
      <p:ext uri="{BB962C8B-B14F-4D97-AF65-F5344CB8AC3E}">
        <p14:creationId xmlns:p14="http://schemas.microsoft.com/office/powerpoint/2010/main" val="467971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teleportation</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48</a:t>
            </a:fld>
            <a:endParaRPr lang="en-US"/>
          </a:p>
        </p:txBody>
      </p:sp>
      <p:sp>
        <p:nvSpPr>
          <p:cNvPr id="3" name="TextBox 2">
            <a:extLst>
              <a:ext uri="{FF2B5EF4-FFF2-40B4-BE49-F238E27FC236}">
                <a16:creationId xmlns:a16="http://schemas.microsoft.com/office/drawing/2014/main" id="{025184AB-8B5D-8D42-7634-8A76BF12692E}"/>
              </a:ext>
            </a:extLst>
          </p:cNvPr>
          <p:cNvSpPr txBox="1"/>
          <p:nvPr/>
        </p:nvSpPr>
        <p:spPr>
          <a:xfrm>
            <a:off x="5363559" y="1021067"/>
            <a:ext cx="5972944" cy="800219"/>
          </a:xfrm>
          <a:prstGeom prst="rect">
            <a:avLst/>
          </a:prstGeom>
          <a:noFill/>
        </p:spPr>
        <p:txBody>
          <a:bodyPr wrap="square" rtlCol="0">
            <a:spAutoFit/>
          </a:bodyPr>
          <a:lstStyle/>
          <a:p>
            <a:r>
              <a:rPr lang="en-US" altLang="zh-CN" sz="2300" dirty="0">
                <a:highlight>
                  <a:srgbClr val="FFFF00"/>
                </a:highlight>
              </a:rPr>
              <a:t>Perform</a:t>
            </a:r>
            <a:r>
              <a:rPr lang="zh-CN" altLang="en-US" sz="2300" dirty="0">
                <a:highlight>
                  <a:srgbClr val="FFFF00"/>
                </a:highlight>
              </a:rPr>
              <a:t> </a:t>
            </a:r>
            <a:r>
              <a:rPr lang="en-US" altLang="zh-CN" sz="2300" dirty="0">
                <a:highlight>
                  <a:srgbClr val="FFFF00"/>
                </a:highlight>
              </a:rPr>
              <a:t>standard</a:t>
            </a:r>
            <a:r>
              <a:rPr lang="zh-CN" altLang="en-US" sz="2300" dirty="0">
                <a:highlight>
                  <a:srgbClr val="FFFF00"/>
                </a:highlight>
              </a:rPr>
              <a:t> </a:t>
            </a:r>
            <a:r>
              <a:rPr lang="en-US" altLang="zh-CN" sz="2300" dirty="0">
                <a:highlight>
                  <a:srgbClr val="FFFF00"/>
                </a:highlight>
              </a:rPr>
              <a:t>measurement</a:t>
            </a:r>
            <a:r>
              <a:rPr lang="zh-CN" altLang="en-US" sz="2300" dirty="0">
                <a:highlight>
                  <a:srgbClr val="FFFF00"/>
                </a:highlight>
              </a:rPr>
              <a:t> </a:t>
            </a:r>
            <a:r>
              <a:rPr lang="en-US" altLang="zh-CN" sz="2300" dirty="0">
                <a:highlight>
                  <a:srgbClr val="FFFF00"/>
                </a:highlight>
              </a:rPr>
              <a:t>of</a:t>
            </a:r>
            <a:r>
              <a:rPr lang="zh-CN" altLang="en-US" sz="2300" dirty="0">
                <a:highlight>
                  <a:srgbClr val="FFFF00"/>
                </a:highlight>
              </a:rPr>
              <a:t> </a:t>
            </a:r>
            <a:r>
              <a:rPr lang="en-US" altLang="zh-CN" sz="2300" dirty="0">
                <a:highlight>
                  <a:srgbClr val="FFFF00"/>
                </a:highlight>
              </a:rPr>
              <a:t>the</a:t>
            </a:r>
            <a:r>
              <a:rPr lang="zh-CN" altLang="en-US" sz="2300" dirty="0">
                <a:highlight>
                  <a:srgbClr val="FFFF00"/>
                </a:highlight>
              </a:rPr>
              <a:t> </a:t>
            </a:r>
            <a:r>
              <a:rPr lang="en-US" altLang="zh-CN" sz="2300" dirty="0">
                <a:highlight>
                  <a:srgbClr val="FFFF00"/>
                </a:highlight>
              </a:rPr>
              <a:t>first</a:t>
            </a:r>
            <a:r>
              <a:rPr lang="zh-CN" altLang="en-US" sz="2300" dirty="0">
                <a:highlight>
                  <a:srgbClr val="FFFF00"/>
                </a:highlight>
              </a:rPr>
              <a:t> </a:t>
            </a:r>
            <a:r>
              <a:rPr lang="en-US" altLang="zh-CN" sz="2300" dirty="0">
                <a:highlight>
                  <a:srgbClr val="FFFF00"/>
                </a:highlight>
              </a:rPr>
              <a:t>2</a:t>
            </a:r>
            <a:r>
              <a:rPr lang="zh-CN" altLang="en-US" sz="2300" dirty="0">
                <a:highlight>
                  <a:srgbClr val="FFFF00"/>
                </a:highlight>
              </a:rPr>
              <a:t> </a:t>
            </a:r>
            <a:r>
              <a:rPr lang="en-US" altLang="zh-CN" sz="2300" dirty="0">
                <a:highlight>
                  <a:srgbClr val="FFFF00"/>
                </a:highlight>
              </a:rPr>
              <a:t>qubits, i.e., project it to the computational basis</a:t>
            </a:r>
            <a:endParaRPr lang="en-US" sz="2300" dirty="0">
              <a:highlight>
                <a:srgbClr val="FFFF00"/>
              </a:highlight>
            </a:endParaRPr>
          </a:p>
        </p:txBody>
      </p:sp>
      <p:pic>
        <p:nvPicPr>
          <p:cNvPr id="4" name="Picture 3">
            <a:extLst>
              <a:ext uri="{FF2B5EF4-FFF2-40B4-BE49-F238E27FC236}">
                <a16:creationId xmlns:a16="http://schemas.microsoft.com/office/drawing/2014/main" id="{EE252ABE-E5B2-BFF6-DD3E-40DC1E62D5FE}"/>
              </a:ext>
            </a:extLst>
          </p:cNvPr>
          <p:cNvPicPr>
            <a:picLocks noChangeAspect="1"/>
          </p:cNvPicPr>
          <p:nvPr/>
        </p:nvPicPr>
        <p:blipFill>
          <a:blip r:embed="rId2"/>
          <a:stretch>
            <a:fillRect/>
          </a:stretch>
        </p:blipFill>
        <p:spPr>
          <a:xfrm>
            <a:off x="545280" y="2118871"/>
            <a:ext cx="5972944" cy="2662637"/>
          </a:xfrm>
          <a:prstGeom prst="rect">
            <a:avLst/>
          </a:prstGeom>
        </p:spPr>
      </p:pic>
      <p:grpSp>
        <p:nvGrpSpPr>
          <p:cNvPr id="8" name="Group 7">
            <a:extLst>
              <a:ext uri="{FF2B5EF4-FFF2-40B4-BE49-F238E27FC236}">
                <a16:creationId xmlns:a16="http://schemas.microsoft.com/office/drawing/2014/main" id="{0F2D2BBF-DC7A-8458-E24F-213A4FC4F5B4}"/>
              </a:ext>
            </a:extLst>
          </p:cNvPr>
          <p:cNvGrpSpPr/>
          <p:nvPr/>
        </p:nvGrpSpPr>
        <p:grpSpPr>
          <a:xfrm>
            <a:off x="7072751" y="2060971"/>
            <a:ext cx="254520" cy="238680"/>
            <a:chOff x="7203376" y="2203471"/>
            <a:chExt cx="254520" cy="238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F30BDC-762F-97EF-AFBB-3759D379CDCE}"/>
                    </a:ext>
                  </a:extLst>
                </p14:cNvPr>
                <p14:cNvContentPartPr/>
                <p14:nvPr/>
              </p14:nvContentPartPr>
              <p14:xfrm>
                <a:off x="7213096" y="2263231"/>
                <a:ext cx="240480" cy="178920"/>
              </p14:xfrm>
            </p:contentPart>
          </mc:Choice>
          <mc:Fallback xmlns="">
            <p:pic>
              <p:nvPicPr>
                <p:cNvPr id="6" name="Ink 5">
                  <a:extLst>
                    <a:ext uri="{FF2B5EF4-FFF2-40B4-BE49-F238E27FC236}">
                      <a16:creationId xmlns:a16="http://schemas.microsoft.com/office/drawing/2014/main" id="{99F30BDC-762F-97EF-AFBB-3759D379CDCE}"/>
                    </a:ext>
                  </a:extLst>
                </p:cNvPr>
                <p:cNvPicPr/>
                <p:nvPr/>
              </p:nvPicPr>
              <p:blipFill>
                <a:blip r:embed="rId4"/>
                <a:stretch>
                  <a:fillRect/>
                </a:stretch>
              </p:blipFill>
              <p:spPr>
                <a:xfrm>
                  <a:off x="7195456" y="2245591"/>
                  <a:ext cx="2761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A25AF93-5D84-EC58-5910-C7CBAA16F013}"/>
                    </a:ext>
                  </a:extLst>
                </p14:cNvPr>
                <p14:cNvContentPartPr/>
                <p14:nvPr/>
              </p14:nvContentPartPr>
              <p14:xfrm>
                <a:off x="7203376" y="2203471"/>
                <a:ext cx="254520" cy="218160"/>
              </p14:xfrm>
            </p:contentPart>
          </mc:Choice>
          <mc:Fallback xmlns="">
            <p:pic>
              <p:nvPicPr>
                <p:cNvPr id="7" name="Ink 6">
                  <a:extLst>
                    <a:ext uri="{FF2B5EF4-FFF2-40B4-BE49-F238E27FC236}">
                      <a16:creationId xmlns:a16="http://schemas.microsoft.com/office/drawing/2014/main" id="{FA25AF93-5D84-EC58-5910-C7CBAA16F013}"/>
                    </a:ext>
                  </a:extLst>
                </p:cNvPr>
                <p:cNvPicPr/>
                <p:nvPr/>
              </p:nvPicPr>
              <p:blipFill>
                <a:blip r:embed="rId6"/>
                <a:stretch>
                  <a:fillRect/>
                </a:stretch>
              </p:blipFill>
              <p:spPr>
                <a:xfrm>
                  <a:off x="7185736" y="2185471"/>
                  <a:ext cx="2901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7E00E0D-CD15-0CAE-22A9-1068C8A41347}"/>
                  </a:ext>
                </a:extLst>
              </p14:cNvPr>
              <p14:cNvContentPartPr/>
              <p14:nvPr/>
            </p14:nvContentPartPr>
            <p14:xfrm>
              <a:off x="8318351" y="2031091"/>
              <a:ext cx="210240" cy="305640"/>
            </p14:xfrm>
          </p:contentPart>
        </mc:Choice>
        <mc:Fallback xmlns="">
          <p:pic>
            <p:nvPicPr>
              <p:cNvPr id="9" name="Ink 8">
                <a:extLst>
                  <a:ext uri="{FF2B5EF4-FFF2-40B4-BE49-F238E27FC236}">
                    <a16:creationId xmlns:a16="http://schemas.microsoft.com/office/drawing/2014/main" id="{67E00E0D-CD15-0CAE-22A9-1068C8A41347}"/>
                  </a:ext>
                </a:extLst>
              </p:cNvPr>
              <p:cNvPicPr/>
              <p:nvPr/>
            </p:nvPicPr>
            <p:blipFill>
              <a:blip r:embed="rId8"/>
              <a:stretch>
                <a:fillRect/>
              </a:stretch>
            </p:blipFill>
            <p:spPr>
              <a:xfrm>
                <a:off x="8300351" y="2013451"/>
                <a:ext cx="2458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A5E3144A-3513-3657-F241-F244F250D611}"/>
                  </a:ext>
                </a:extLst>
              </p14:cNvPr>
              <p14:cNvContentPartPr/>
              <p14:nvPr/>
            </p14:nvContentPartPr>
            <p14:xfrm>
              <a:off x="7213871" y="2616091"/>
              <a:ext cx="166320" cy="188640"/>
            </p14:xfrm>
          </p:contentPart>
        </mc:Choice>
        <mc:Fallback xmlns="">
          <p:pic>
            <p:nvPicPr>
              <p:cNvPr id="10" name="Ink 9">
                <a:extLst>
                  <a:ext uri="{FF2B5EF4-FFF2-40B4-BE49-F238E27FC236}">
                    <a16:creationId xmlns:a16="http://schemas.microsoft.com/office/drawing/2014/main" id="{A5E3144A-3513-3657-F241-F244F250D611}"/>
                  </a:ext>
                </a:extLst>
              </p:cNvPr>
              <p:cNvPicPr/>
              <p:nvPr/>
            </p:nvPicPr>
            <p:blipFill>
              <a:blip r:embed="rId10"/>
              <a:stretch>
                <a:fillRect/>
              </a:stretch>
            </p:blipFill>
            <p:spPr>
              <a:xfrm>
                <a:off x="7196231" y="2598091"/>
                <a:ext cx="2019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DB6990F-0839-980F-A987-A99B68D9D0F9}"/>
                  </a:ext>
                </a:extLst>
              </p14:cNvPr>
              <p14:cNvContentPartPr/>
              <p14:nvPr/>
            </p14:nvContentPartPr>
            <p14:xfrm>
              <a:off x="8350031" y="2591611"/>
              <a:ext cx="158400" cy="228960"/>
            </p14:xfrm>
          </p:contentPart>
        </mc:Choice>
        <mc:Fallback xmlns="">
          <p:pic>
            <p:nvPicPr>
              <p:cNvPr id="11" name="Ink 10">
                <a:extLst>
                  <a:ext uri="{FF2B5EF4-FFF2-40B4-BE49-F238E27FC236}">
                    <a16:creationId xmlns:a16="http://schemas.microsoft.com/office/drawing/2014/main" id="{6DB6990F-0839-980F-A987-A99B68D9D0F9}"/>
                  </a:ext>
                </a:extLst>
              </p:cNvPr>
              <p:cNvPicPr/>
              <p:nvPr/>
            </p:nvPicPr>
            <p:blipFill>
              <a:blip r:embed="rId12"/>
              <a:stretch>
                <a:fillRect/>
              </a:stretch>
            </p:blipFill>
            <p:spPr>
              <a:xfrm>
                <a:off x="8332031" y="2573611"/>
                <a:ext cx="1940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E8B14D1-7A86-B1E2-94C9-CF152157B432}"/>
                  </a:ext>
                </a:extLst>
              </p14:cNvPr>
              <p14:cNvContentPartPr/>
              <p14:nvPr/>
            </p14:nvContentPartPr>
            <p14:xfrm>
              <a:off x="7238711" y="3272731"/>
              <a:ext cx="185400" cy="243000"/>
            </p14:xfrm>
          </p:contentPart>
        </mc:Choice>
        <mc:Fallback xmlns="">
          <p:pic>
            <p:nvPicPr>
              <p:cNvPr id="12" name="Ink 11">
                <a:extLst>
                  <a:ext uri="{FF2B5EF4-FFF2-40B4-BE49-F238E27FC236}">
                    <a16:creationId xmlns:a16="http://schemas.microsoft.com/office/drawing/2014/main" id="{BE8B14D1-7A86-B1E2-94C9-CF152157B432}"/>
                  </a:ext>
                </a:extLst>
              </p:cNvPr>
              <p:cNvPicPr/>
              <p:nvPr/>
            </p:nvPicPr>
            <p:blipFill>
              <a:blip r:embed="rId14"/>
              <a:stretch>
                <a:fillRect/>
              </a:stretch>
            </p:blipFill>
            <p:spPr>
              <a:xfrm>
                <a:off x="7221071" y="3254731"/>
                <a:ext cx="2210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6B7B4927-B017-E95B-530F-2025F15B19F5}"/>
                  </a:ext>
                </a:extLst>
              </p14:cNvPr>
              <p14:cNvContentPartPr/>
              <p14:nvPr/>
            </p14:nvContentPartPr>
            <p14:xfrm>
              <a:off x="8462351" y="3255451"/>
              <a:ext cx="16200" cy="263520"/>
            </p14:xfrm>
          </p:contentPart>
        </mc:Choice>
        <mc:Fallback xmlns="">
          <p:pic>
            <p:nvPicPr>
              <p:cNvPr id="13" name="Ink 12">
                <a:extLst>
                  <a:ext uri="{FF2B5EF4-FFF2-40B4-BE49-F238E27FC236}">
                    <a16:creationId xmlns:a16="http://schemas.microsoft.com/office/drawing/2014/main" id="{6B7B4927-B017-E95B-530F-2025F15B19F5}"/>
                  </a:ext>
                </a:extLst>
              </p:cNvPr>
              <p:cNvPicPr/>
              <p:nvPr/>
            </p:nvPicPr>
            <p:blipFill>
              <a:blip r:embed="rId16"/>
              <a:stretch>
                <a:fillRect/>
              </a:stretch>
            </p:blipFill>
            <p:spPr>
              <a:xfrm>
                <a:off x="8444351" y="3237811"/>
                <a:ext cx="518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AE8E986F-C6A3-87B5-24C0-43D79A277674}"/>
                  </a:ext>
                </a:extLst>
              </p14:cNvPr>
              <p14:cNvContentPartPr/>
              <p14:nvPr/>
            </p14:nvContentPartPr>
            <p14:xfrm>
              <a:off x="7305311" y="3986251"/>
              <a:ext cx="14400" cy="268560"/>
            </p14:xfrm>
          </p:contentPart>
        </mc:Choice>
        <mc:Fallback xmlns="">
          <p:pic>
            <p:nvPicPr>
              <p:cNvPr id="14" name="Ink 13">
                <a:extLst>
                  <a:ext uri="{FF2B5EF4-FFF2-40B4-BE49-F238E27FC236}">
                    <a16:creationId xmlns:a16="http://schemas.microsoft.com/office/drawing/2014/main" id="{AE8E986F-C6A3-87B5-24C0-43D79A277674}"/>
                  </a:ext>
                </a:extLst>
              </p:cNvPr>
              <p:cNvPicPr/>
              <p:nvPr/>
            </p:nvPicPr>
            <p:blipFill>
              <a:blip r:embed="rId18"/>
              <a:stretch>
                <a:fillRect/>
              </a:stretch>
            </p:blipFill>
            <p:spPr>
              <a:xfrm>
                <a:off x="7287671" y="3968251"/>
                <a:ext cx="500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1BCC3A22-455D-9738-0FF7-FDA0D3E76682}"/>
                  </a:ext>
                </a:extLst>
              </p14:cNvPr>
              <p14:cNvContentPartPr/>
              <p14:nvPr/>
            </p14:nvContentPartPr>
            <p14:xfrm>
              <a:off x="8447231" y="3949531"/>
              <a:ext cx="141480" cy="213840"/>
            </p14:xfrm>
          </p:contentPart>
        </mc:Choice>
        <mc:Fallback xmlns="">
          <p:pic>
            <p:nvPicPr>
              <p:cNvPr id="15" name="Ink 14">
                <a:extLst>
                  <a:ext uri="{FF2B5EF4-FFF2-40B4-BE49-F238E27FC236}">
                    <a16:creationId xmlns:a16="http://schemas.microsoft.com/office/drawing/2014/main" id="{1BCC3A22-455D-9738-0FF7-FDA0D3E76682}"/>
                  </a:ext>
                </a:extLst>
              </p:cNvPr>
              <p:cNvPicPr/>
              <p:nvPr/>
            </p:nvPicPr>
            <p:blipFill>
              <a:blip r:embed="rId20"/>
              <a:stretch>
                <a:fillRect/>
              </a:stretch>
            </p:blipFill>
            <p:spPr>
              <a:xfrm>
                <a:off x="8429591" y="3931531"/>
                <a:ext cx="1771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D4FF5435-7122-C746-677C-0B1AFF4B3AF3}"/>
                  </a:ext>
                </a:extLst>
              </p14:cNvPr>
              <p14:cNvContentPartPr/>
              <p14:nvPr/>
            </p14:nvContentPartPr>
            <p14:xfrm>
              <a:off x="7305311" y="4718851"/>
              <a:ext cx="16560" cy="278640"/>
            </p14:xfrm>
          </p:contentPart>
        </mc:Choice>
        <mc:Fallback xmlns="">
          <p:pic>
            <p:nvPicPr>
              <p:cNvPr id="16" name="Ink 15">
                <a:extLst>
                  <a:ext uri="{FF2B5EF4-FFF2-40B4-BE49-F238E27FC236}">
                    <a16:creationId xmlns:a16="http://schemas.microsoft.com/office/drawing/2014/main" id="{D4FF5435-7122-C746-677C-0B1AFF4B3AF3}"/>
                  </a:ext>
                </a:extLst>
              </p:cNvPr>
              <p:cNvPicPr/>
              <p:nvPr/>
            </p:nvPicPr>
            <p:blipFill>
              <a:blip r:embed="rId22"/>
              <a:stretch>
                <a:fillRect/>
              </a:stretch>
            </p:blipFill>
            <p:spPr>
              <a:xfrm>
                <a:off x="7287671" y="4701211"/>
                <a:ext cx="522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45146FB9-B807-9060-C553-FE770EF3486F}"/>
                  </a:ext>
                </a:extLst>
              </p14:cNvPr>
              <p14:cNvContentPartPr/>
              <p14:nvPr/>
            </p14:nvContentPartPr>
            <p14:xfrm>
              <a:off x="8500871" y="4643971"/>
              <a:ext cx="6840" cy="300960"/>
            </p14:xfrm>
          </p:contentPart>
        </mc:Choice>
        <mc:Fallback xmlns="">
          <p:pic>
            <p:nvPicPr>
              <p:cNvPr id="17" name="Ink 16">
                <a:extLst>
                  <a:ext uri="{FF2B5EF4-FFF2-40B4-BE49-F238E27FC236}">
                    <a16:creationId xmlns:a16="http://schemas.microsoft.com/office/drawing/2014/main" id="{45146FB9-B807-9060-C553-FE770EF3486F}"/>
                  </a:ext>
                </a:extLst>
              </p:cNvPr>
              <p:cNvPicPr/>
              <p:nvPr/>
            </p:nvPicPr>
            <p:blipFill>
              <a:blip r:embed="rId24"/>
              <a:stretch>
                <a:fillRect/>
              </a:stretch>
            </p:blipFill>
            <p:spPr>
              <a:xfrm>
                <a:off x="8483231" y="4626331"/>
                <a:ext cx="42480" cy="336600"/>
              </a:xfrm>
              <a:prstGeom prst="rect">
                <a:avLst/>
              </a:prstGeom>
            </p:spPr>
          </p:pic>
        </mc:Fallback>
      </mc:AlternateContent>
      <p:grpSp>
        <p:nvGrpSpPr>
          <p:cNvPr id="21" name="Group 20">
            <a:extLst>
              <a:ext uri="{FF2B5EF4-FFF2-40B4-BE49-F238E27FC236}">
                <a16:creationId xmlns:a16="http://schemas.microsoft.com/office/drawing/2014/main" id="{02004263-C56C-A400-5426-28B0B2FBABFD}"/>
              </a:ext>
            </a:extLst>
          </p:cNvPr>
          <p:cNvGrpSpPr/>
          <p:nvPr/>
        </p:nvGrpSpPr>
        <p:grpSpPr>
          <a:xfrm>
            <a:off x="9170111" y="2037571"/>
            <a:ext cx="312480" cy="288360"/>
            <a:chOff x="9300736" y="2180071"/>
            <a:chExt cx="312480" cy="288360"/>
          </a:xfrm>
        </p:grpSpPr>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5C0F9FD5-F320-2E2B-04A0-9D30732B3F00}"/>
                    </a:ext>
                  </a:extLst>
                </p14:cNvPr>
                <p14:cNvContentPartPr/>
                <p14:nvPr/>
              </p14:nvContentPartPr>
              <p14:xfrm>
                <a:off x="9325936" y="2273311"/>
                <a:ext cx="148320" cy="3600"/>
              </p14:xfrm>
            </p:contentPart>
          </mc:Choice>
          <mc:Fallback xmlns="">
            <p:pic>
              <p:nvPicPr>
                <p:cNvPr id="18" name="Ink 17">
                  <a:extLst>
                    <a:ext uri="{FF2B5EF4-FFF2-40B4-BE49-F238E27FC236}">
                      <a16:creationId xmlns:a16="http://schemas.microsoft.com/office/drawing/2014/main" id="{5C0F9FD5-F320-2E2B-04A0-9D30732B3F00}"/>
                    </a:ext>
                  </a:extLst>
                </p:cNvPr>
                <p:cNvPicPr/>
                <p:nvPr/>
              </p:nvPicPr>
              <p:blipFill>
                <a:blip r:embed="rId26"/>
                <a:stretch>
                  <a:fillRect/>
                </a:stretch>
              </p:blipFill>
              <p:spPr>
                <a:xfrm>
                  <a:off x="9307936" y="2255311"/>
                  <a:ext cx="183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34E2BFC4-44BD-93FE-4EE5-F8763132C387}"/>
                    </a:ext>
                  </a:extLst>
                </p14:cNvPr>
                <p14:cNvContentPartPr/>
                <p14:nvPr/>
              </p14:nvContentPartPr>
              <p14:xfrm>
                <a:off x="9300736" y="2360071"/>
                <a:ext cx="187920" cy="360"/>
              </p14:xfrm>
            </p:contentPart>
          </mc:Choice>
          <mc:Fallback xmlns="">
            <p:pic>
              <p:nvPicPr>
                <p:cNvPr id="19" name="Ink 18">
                  <a:extLst>
                    <a:ext uri="{FF2B5EF4-FFF2-40B4-BE49-F238E27FC236}">
                      <a16:creationId xmlns:a16="http://schemas.microsoft.com/office/drawing/2014/main" id="{34E2BFC4-44BD-93FE-4EE5-F8763132C387}"/>
                    </a:ext>
                  </a:extLst>
                </p:cNvPr>
                <p:cNvPicPr/>
                <p:nvPr/>
              </p:nvPicPr>
              <p:blipFill>
                <a:blip r:embed="rId28"/>
                <a:stretch>
                  <a:fillRect/>
                </a:stretch>
              </p:blipFill>
              <p:spPr>
                <a:xfrm>
                  <a:off x="9283096" y="2342431"/>
                  <a:ext cx="223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45A10635-2B38-E16B-CC42-9B005571A1E7}"/>
                    </a:ext>
                  </a:extLst>
                </p14:cNvPr>
                <p14:cNvContentPartPr/>
                <p14:nvPr/>
              </p14:nvContentPartPr>
              <p14:xfrm>
                <a:off x="9460216" y="2180071"/>
                <a:ext cx="153000" cy="288360"/>
              </p14:xfrm>
            </p:contentPart>
          </mc:Choice>
          <mc:Fallback xmlns="">
            <p:pic>
              <p:nvPicPr>
                <p:cNvPr id="20" name="Ink 19">
                  <a:extLst>
                    <a:ext uri="{FF2B5EF4-FFF2-40B4-BE49-F238E27FC236}">
                      <a16:creationId xmlns:a16="http://schemas.microsoft.com/office/drawing/2014/main" id="{45A10635-2B38-E16B-CC42-9B005571A1E7}"/>
                    </a:ext>
                  </a:extLst>
                </p:cNvPr>
                <p:cNvPicPr/>
                <p:nvPr/>
              </p:nvPicPr>
              <p:blipFill>
                <a:blip r:embed="rId30"/>
                <a:stretch>
                  <a:fillRect/>
                </a:stretch>
              </p:blipFill>
              <p:spPr>
                <a:xfrm>
                  <a:off x="9442576" y="2162071"/>
                  <a:ext cx="188640" cy="324000"/>
                </a:xfrm>
                <a:prstGeom prst="rect">
                  <a:avLst/>
                </a:prstGeom>
              </p:spPr>
            </p:pic>
          </mc:Fallback>
        </mc:AlternateContent>
      </p:grpSp>
      <p:grpSp>
        <p:nvGrpSpPr>
          <p:cNvPr id="26" name="Group 25">
            <a:extLst>
              <a:ext uri="{FF2B5EF4-FFF2-40B4-BE49-F238E27FC236}">
                <a16:creationId xmlns:a16="http://schemas.microsoft.com/office/drawing/2014/main" id="{AEC4D3FA-3A43-2859-D43D-D73990A1F652}"/>
              </a:ext>
            </a:extLst>
          </p:cNvPr>
          <p:cNvGrpSpPr/>
          <p:nvPr/>
        </p:nvGrpSpPr>
        <p:grpSpPr>
          <a:xfrm>
            <a:off x="10178471" y="1940731"/>
            <a:ext cx="636480" cy="329760"/>
            <a:chOff x="10309096" y="2083231"/>
            <a:chExt cx="636480" cy="329760"/>
          </a:xfrm>
        </p:grpSpPr>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44DD03D4-170E-8195-6032-F26815AB2E17}"/>
                    </a:ext>
                  </a:extLst>
                </p14:cNvPr>
                <p14:cNvContentPartPr/>
                <p14:nvPr/>
              </p14:nvContentPartPr>
              <p14:xfrm>
                <a:off x="10309096" y="2133271"/>
                <a:ext cx="33120" cy="261360"/>
              </p14:xfrm>
            </p:contentPart>
          </mc:Choice>
          <mc:Fallback xmlns="">
            <p:pic>
              <p:nvPicPr>
                <p:cNvPr id="22" name="Ink 21">
                  <a:extLst>
                    <a:ext uri="{FF2B5EF4-FFF2-40B4-BE49-F238E27FC236}">
                      <a16:creationId xmlns:a16="http://schemas.microsoft.com/office/drawing/2014/main" id="{44DD03D4-170E-8195-6032-F26815AB2E17}"/>
                    </a:ext>
                  </a:extLst>
                </p:cNvPr>
                <p:cNvPicPr/>
                <p:nvPr/>
              </p:nvPicPr>
              <p:blipFill>
                <a:blip r:embed="rId32"/>
                <a:stretch>
                  <a:fillRect/>
                </a:stretch>
              </p:blipFill>
              <p:spPr>
                <a:xfrm>
                  <a:off x="10291096" y="2115631"/>
                  <a:ext cx="687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FA694570-D9B1-607F-FC8F-D0CB73A66C98}"/>
                    </a:ext>
                  </a:extLst>
                </p14:cNvPr>
                <p14:cNvContentPartPr/>
                <p14:nvPr/>
              </p14:nvContentPartPr>
              <p14:xfrm>
                <a:off x="10431856" y="2169631"/>
                <a:ext cx="227880" cy="153360"/>
              </p14:xfrm>
            </p:contentPart>
          </mc:Choice>
          <mc:Fallback xmlns="">
            <p:pic>
              <p:nvPicPr>
                <p:cNvPr id="23" name="Ink 22">
                  <a:extLst>
                    <a:ext uri="{FF2B5EF4-FFF2-40B4-BE49-F238E27FC236}">
                      <a16:creationId xmlns:a16="http://schemas.microsoft.com/office/drawing/2014/main" id="{FA694570-D9B1-607F-FC8F-D0CB73A66C98}"/>
                    </a:ext>
                  </a:extLst>
                </p:cNvPr>
                <p:cNvPicPr/>
                <p:nvPr/>
              </p:nvPicPr>
              <p:blipFill>
                <a:blip r:embed="rId34"/>
                <a:stretch>
                  <a:fillRect/>
                </a:stretch>
              </p:blipFill>
              <p:spPr>
                <a:xfrm>
                  <a:off x="10414216" y="2151991"/>
                  <a:ext cx="263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477BDF63-0C1E-061E-72B4-4589F230417F}"/>
                    </a:ext>
                  </a:extLst>
                </p14:cNvPr>
                <p14:cNvContentPartPr/>
                <p14:nvPr/>
              </p14:nvContentPartPr>
              <p14:xfrm>
                <a:off x="10564696" y="2118871"/>
                <a:ext cx="4320" cy="272520"/>
              </p14:xfrm>
            </p:contentPart>
          </mc:Choice>
          <mc:Fallback xmlns="">
            <p:pic>
              <p:nvPicPr>
                <p:cNvPr id="24" name="Ink 23">
                  <a:extLst>
                    <a:ext uri="{FF2B5EF4-FFF2-40B4-BE49-F238E27FC236}">
                      <a16:creationId xmlns:a16="http://schemas.microsoft.com/office/drawing/2014/main" id="{477BDF63-0C1E-061E-72B4-4589F230417F}"/>
                    </a:ext>
                  </a:extLst>
                </p:cNvPr>
                <p:cNvPicPr/>
                <p:nvPr/>
              </p:nvPicPr>
              <p:blipFill>
                <a:blip r:embed="rId36"/>
                <a:stretch>
                  <a:fillRect/>
                </a:stretch>
              </p:blipFill>
              <p:spPr>
                <a:xfrm>
                  <a:off x="10546696" y="2101231"/>
                  <a:ext cx="399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5ADEB3AF-4380-A53E-1EF0-3299F3FC4614}"/>
                    </a:ext>
                  </a:extLst>
                </p14:cNvPr>
                <p14:cNvContentPartPr/>
                <p14:nvPr/>
              </p14:nvContentPartPr>
              <p14:xfrm>
                <a:off x="10782496" y="2083231"/>
                <a:ext cx="163080" cy="329760"/>
              </p14:xfrm>
            </p:contentPart>
          </mc:Choice>
          <mc:Fallback xmlns="">
            <p:pic>
              <p:nvPicPr>
                <p:cNvPr id="25" name="Ink 24">
                  <a:extLst>
                    <a:ext uri="{FF2B5EF4-FFF2-40B4-BE49-F238E27FC236}">
                      <a16:creationId xmlns:a16="http://schemas.microsoft.com/office/drawing/2014/main" id="{5ADEB3AF-4380-A53E-1EF0-3299F3FC4614}"/>
                    </a:ext>
                  </a:extLst>
                </p:cNvPr>
                <p:cNvPicPr/>
                <p:nvPr/>
              </p:nvPicPr>
              <p:blipFill>
                <a:blip r:embed="rId38"/>
                <a:stretch>
                  <a:fillRect/>
                </a:stretch>
              </p:blipFill>
              <p:spPr>
                <a:xfrm>
                  <a:off x="10764856" y="2065591"/>
                  <a:ext cx="198720" cy="365400"/>
                </a:xfrm>
                <a:prstGeom prst="rect">
                  <a:avLst/>
                </a:prstGeom>
              </p:spPr>
            </p:pic>
          </mc:Fallback>
        </mc:AlternateContent>
      </p:grpSp>
      <p:pic>
        <p:nvPicPr>
          <p:cNvPr id="27" name="Picture 26">
            <a:extLst>
              <a:ext uri="{FF2B5EF4-FFF2-40B4-BE49-F238E27FC236}">
                <a16:creationId xmlns:a16="http://schemas.microsoft.com/office/drawing/2014/main" id="{CD389654-12E4-3FC6-0949-F7FFE26A1CA0}"/>
              </a:ext>
            </a:extLst>
          </p:cNvPr>
          <p:cNvPicPr>
            <a:picLocks noChangeAspect="1"/>
          </p:cNvPicPr>
          <p:nvPr/>
        </p:nvPicPr>
        <p:blipFill>
          <a:blip r:embed="rId39"/>
          <a:stretch>
            <a:fillRect/>
          </a:stretch>
        </p:blipFill>
        <p:spPr>
          <a:xfrm>
            <a:off x="9358031" y="2490171"/>
            <a:ext cx="2349500" cy="2527300"/>
          </a:xfrm>
          <a:prstGeom prst="rect">
            <a:avLst/>
          </a:prstGeom>
        </p:spPr>
      </p:pic>
      <p:sp>
        <p:nvSpPr>
          <p:cNvPr id="28" name="TextBox 27">
            <a:extLst>
              <a:ext uri="{FF2B5EF4-FFF2-40B4-BE49-F238E27FC236}">
                <a16:creationId xmlns:a16="http://schemas.microsoft.com/office/drawing/2014/main" id="{801C0E8F-8830-A21B-707B-B82BEE20247A}"/>
              </a:ext>
            </a:extLst>
          </p:cNvPr>
          <p:cNvSpPr txBox="1"/>
          <p:nvPr/>
        </p:nvSpPr>
        <p:spPr>
          <a:xfrm>
            <a:off x="646360" y="5077621"/>
            <a:ext cx="10993527" cy="1107996"/>
          </a:xfrm>
          <a:prstGeom prst="rect">
            <a:avLst/>
          </a:prstGeom>
          <a:noFill/>
        </p:spPr>
        <p:txBody>
          <a:bodyPr wrap="square" rtlCol="0">
            <a:spAutoFit/>
          </a:bodyPr>
          <a:lstStyle/>
          <a:p>
            <a:r>
              <a:rPr lang="en-US" altLang="zh-CN" sz="2200" dirty="0"/>
              <a:t>Depending</a:t>
            </a:r>
            <a:r>
              <a:rPr lang="zh-CN" altLang="en-US" sz="2200" dirty="0"/>
              <a:t> </a:t>
            </a:r>
            <a:r>
              <a:rPr lang="en-US" altLang="zh-CN" sz="2200" dirty="0"/>
              <a:t>on</a:t>
            </a:r>
            <a:r>
              <a:rPr lang="zh-CN" altLang="en-US" sz="2200" dirty="0"/>
              <a:t> </a:t>
            </a:r>
            <a:r>
              <a:rPr lang="en-US" altLang="zh-CN" sz="2200" dirty="0"/>
              <a:t>the</a:t>
            </a:r>
            <a:r>
              <a:rPr lang="zh-CN" altLang="en-US" sz="2200" dirty="0"/>
              <a:t> </a:t>
            </a:r>
            <a:r>
              <a:rPr lang="en-US" altLang="zh-CN" sz="2200" dirty="0"/>
              <a:t>measurement</a:t>
            </a:r>
            <a:r>
              <a:rPr lang="zh-CN" altLang="en-US" sz="2200" dirty="0"/>
              <a:t> </a:t>
            </a:r>
            <a:r>
              <a:rPr lang="en-US" altLang="zh-CN" sz="2200" dirty="0"/>
              <a:t>outcomes,</a:t>
            </a:r>
            <a:r>
              <a:rPr lang="zh-CN" altLang="en-US" sz="2200" dirty="0"/>
              <a:t> </a:t>
            </a:r>
            <a:r>
              <a:rPr lang="en-US" altLang="zh-CN" sz="2200" dirty="0"/>
              <a:t>we know the third qubit will collapse to different quantum state. Then, we can</a:t>
            </a:r>
            <a:r>
              <a:rPr lang="zh-CN" altLang="en-US" sz="2200" dirty="0"/>
              <a:t> </a:t>
            </a:r>
            <a:r>
              <a:rPr lang="en-US" altLang="zh-CN" sz="2200" dirty="0"/>
              <a:t>perform</a:t>
            </a:r>
            <a:r>
              <a:rPr lang="zh-CN" altLang="en-US" sz="2200" dirty="0"/>
              <a:t> </a:t>
            </a:r>
            <a:r>
              <a:rPr lang="en-US" altLang="zh-CN" sz="2200" dirty="0"/>
              <a:t>another</a:t>
            </a:r>
            <a:r>
              <a:rPr lang="zh-CN" altLang="en-US" sz="2200" dirty="0"/>
              <a:t> </a:t>
            </a:r>
            <a:r>
              <a:rPr lang="en-US" altLang="zh-CN" sz="2200" dirty="0"/>
              <a:t>transformation</a:t>
            </a:r>
            <a:r>
              <a:rPr lang="zh-CN" altLang="en-US" sz="2200" dirty="0"/>
              <a:t> </a:t>
            </a:r>
            <a:r>
              <a:rPr lang="en-US" altLang="zh-CN" sz="2200" dirty="0"/>
              <a:t>to the</a:t>
            </a:r>
            <a:r>
              <a:rPr lang="zh-CN" altLang="en-US" sz="2200" dirty="0"/>
              <a:t> </a:t>
            </a:r>
            <a:r>
              <a:rPr lang="en-US" altLang="zh-CN" sz="2200" dirty="0"/>
              <a:t>3</a:t>
            </a:r>
            <a:r>
              <a:rPr lang="en-US" altLang="zh-CN" sz="2200" baseline="30000" dirty="0"/>
              <a:t>rd</a:t>
            </a:r>
            <a:r>
              <a:rPr lang="zh-CN" altLang="en-US" sz="2200" dirty="0"/>
              <a:t> </a:t>
            </a:r>
            <a:r>
              <a:rPr lang="en-US" altLang="zh-CN" sz="2200" dirty="0"/>
              <a:t>qubit to obtain original state</a:t>
            </a:r>
            <a:endParaRPr lang="en-US" sz="2200" dirty="0"/>
          </a:p>
        </p:txBody>
      </p:sp>
      <p:pic>
        <p:nvPicPr>
          <p:cNvPr id="29" name="Picture 28">
            <a:extLst>
              <a:ext uri="{FF2B5EF4-FFF2-40B4-BE49-F238E27FC236}">
                <a16:creationId xmlns:a16="http://schemas.microsoft.com/office/drawing/2014/main" id="{1CAD234F-A023-1D5E-BEA5-F1B346178143}"/>
              </a:ext>
            </a:extLst>
          </p:cNvPr>
          <p:cNvPicPr>
            <a:picLocks noChangeAspect="1"/>
          </p:cNvPicPr>
          <p:nvPr/>
        </p:nvPicPr>
        <p:blipFill>
          <a:blip r:embed="rId40"/>
          <a:stretch>
            <a:fillRect/>
          </a:stretch>
        </p:blipFill>
        <p:spPr>
          <a:xfrm>
            <a:off x="1889455" y="5772367"/>
            <a:ext cx="3276312" cy="634125"/>
          </a:xfrm>
          <a:prstGeom prst="rect">
            <a:avLst/>
          </a:prstGeom>
        </p:spPr>
      </p:pic>
      <p:pic>
        <p:nvPicPr>
          <p:cNvPr id="30" name="Picture 29">
            <a:extLst>
              <a:ext uri="{FF2B5EF4-FFF2-40B4-BE49-F238E27FC236}">
                <a16:creationId xmlns:a16="http://schemas.microsoft.com/office/drawing/2014/main" id="{6263595F-730A-5FE4-EC9C-D299082468BE}"/>
              </a:ext>
            </a:extLst>
          </p:cNvPr>
          <p:cNvPicPr>
            <a:picLocks noChangeAspect="1"/>
          </p:cNvPicPr>
          <p:nvPr/>
        </p:nvPicPr>
        <p:blipFill>
          <a:blip r:embed="rId41"/>
          <a:stretch>
            <a:fillRect/>
          </a:stretch>
        </p:blipFill>
        <p:spPr>
          <a:xfrm>
            <a:off x="5782136" y="5837134"/>
            <a:ext cx="3351520" cy="492255"/>
          </a:xfrm>
          <a:prstGeom prst="rect">
            <a:avLst/>
          </a:prstGeom>
        </p:spPr>
      </p:pic>
    </p:spTree>
    <p:extLst>
      <p:ext uri="{BB962C8B-B14F-4D97-AF65-F5344CB8AC3E}">
        <p14:creationId xmlns:p14="http://schemas.microsoft.com/office/powerpoint/2010/main" val="1415037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4536-2F46-5601-5873-A15F2F88D1C9}"/>
              </a:ext>
            </a:extLst>
          </p:cNvPr>
          <p:cNvSpPr>
            <a:spLocks noGrp="1"/>
          </p:cNvSpPr>
          <p:nvPr>
            <p:ph type="title"/>
          </p:nvPr>
        </p:nvSpPr>
        <p:spPr>
          <a:xfrm>
            <a:off x="741484" y="2836184"/>
            <a:ext cx="10709031" cy="734621"/>
          </a:xfrm>
        </p:spPr>
        <p:txBody>
          <a:bodyPr/>
          <a:lstStyle/>
          <a:p>
            <a:pPr algn="ctr"/>
            <a:r>
              <a:rPr lang="en-US" dirty="0"/>
              <a:t>Quantum algorithms</a:t>
            </a:r>
          </a:p>
        </p:txBody>
      </p:sp>
      <p:sp>
        <p:nvSpPr>
          <p:cNvPr id="5" name="Slide Number Placeholder 4">
            <a:extLst>
              <a:ext uri="{FF2B5EF4-FFF2-40B4-BE49-F238E27FC236}">
                <a16:creationId xmlns:a16="http://schemas.microsoft.com/office/drawing/2014/main" id="{161BBA60-3BAB-ADEE-7649-34858A4CC7DF}"/>
              </a:ext>
            </a:extLst>
          </p:cNvPr>
          <p:cNvSpPr>
            <a:spLocks noGrp="1"/>
          </p:cNvSpPr>
          <p:nvPr>
            <p:ph type="sldNum" sz="quarter" idx="12"/>
          </p:nvPr>
        </p:nvSpPr>
        <p:spPr/>
        <p:txBody>
          <a:bodyPr/>
          <a:lstStyle/>
          <a:p>
            <a:fld id="{4267CD5E-26CF-4249-8540-BB1D07FD4227}" type="slidenum">
              <a:rPr lang="en-US" smtClean="0"/>
              <a:t>49</a:t>
            </a:fld>
            <a:endParaRPr lang="en-US"/>
          </a:p>
        </p:txBody>
      </p:sp>
    </p:spTree>
    <p:extLst>
      <p:ext uri="{BB962C8B-B14F-4D97-AF65-F5344CB8AC3E}">
        <p14:creationId xmlns:p14="http://schemas.microsoft.com/office/powerpoint/2010/main" val="606288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fontScale="90000"/>
          </a:bodyPr>
          <a:lstStyle/>
          <a:p>
            <a:pPr algn="ctr"/>
            <a:r>
              <a:rPr lang="en-US" altLang="zh-CN" sz="3500" dirty="0">
                <a:latin typeface="Comic Sans MS" panose="030F0902030302020204" pitchFamily="66" charset="0"/>
              </a:rPr>
              <a:t>Quantum Interference</a:t>
            </a:r>
            <a:br>
              <a:rPr lang="en-US" altLang="zh-CN" sz="3500" dirty="0">
                <a:latin typeface="Comic Sans MS" panose="030F0902030302020204" pitchFamily="66" charset="0"/>
              </a:rPr>
            </a:br>
            <a:r>
              <a:rPr lang="en-US" altLang="zh-CN" sz="2800" b="0" dirty="0">
                <a:latin typeface="Comic Sans MS" panose="030F0902030302020204" pitchFamily="66" charset="0"/>
              </a:rPr>
              <a:t>The</a:t>
            </a:r>
            <a:r>
              <a:rPr lang="zh-CN" altLang="en-US" sz="2800" b="0" dirty="0">
                <a:latin typeface="Comic Sans MS" panose="030F0902030302020204" pitchFamily="66" charset="0"/>
              </a:rPr>
              <a:t> </a:t>
            </a:r>
            <a:r>
              <a:rPr lang="en-US" altLang="zh-CN" sz="2800" b="0" dirty="0">
                <a:latin typeface="Comic Sans MS" panose="030F0902030302020204" pitchFamily="66" charset="0"/>
              </a:rPr>
              <a:t>double-slit</a:t>
            </a:r>
            <a:r>
              <a:rPr lang="zh-CN" altLang="en-US" sz="2800" b="0" dirty="0">
                <a:latin typeface="Comic Sans MS" panose="030F0902030302020204" pitchFamily="66" charset="0"/>
              </a:rPr>
              <a:t> </a:t>
            </a:r>
            <a:r>
              <a:rPr lang="en-US" altLang="zh-CN" sz="2800" b="0" dirty="0">
                <a:latin typeface="Comic Sans MS" panose="030F0902030302020204" pitchFamily="66" charset="0"/>
              </a:rPr>
              <a:t>experiment</a:t>
            </a:r>
            <a:endParaRPr lang="en-US" sz="2800" b="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5</a:t>
            </a:fld>
            <a:endParaRPr lang="en-US"/>
          </a:p>
        </p:txBody>
      </p:sp>
      <p:pic>
        <p:nvPicPr>
          <p:cNvPr id="1026" name="Picture 2" descr="Double-slit experiment - Wikipedia">
            <a:extLst>
              <a:ext uri="{FF2B5EF4-FFF2-40B4-BE49-F238E27FC236}">
                <a16:creationId xmlns:a16="http://schemas.microsoft.com/office/drawing/2014/main" id="{1AA424B5-18C3-49D2-6A65-067C752C5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958" y="2557987"/>
            <a:ext cx="5097517" cy="2442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075C73-CE1D-A169-0759-CDC05A545650}"/>
              </a:ext>
            </a:extLst>
          </p:cNvPr>
          <p:cNvSpPr txBox="1"/>
          <p:nvPr/>
        </p:nvSpPr>
        <p:spPr>
          <a:xfrm>
            <a:off x="956442" y="1548580"/>
            <a:ext cx="9564414" cy="646331"/>
          </a:xfrm>
          <a:prstGeom prst="rect">
            <a:avLst/>
          </a:prstGeom>
          <a:noFill/>
        </p:spPr>
        <p:txBody>
          <a:bodyPr wrap="square" rtlCol="0">
            <a:spAutoFit/>
          </a:bodyPr>
          <a:lstStyle/>
          <a:p>
            <a:r>
              <a:rPr lang="en-US" altLang="zh-CN" dirty="0"/>
              <a:t>Since</a:t>
            </a:r>
            <a:r>
              <a:rPr lang="zh-CN" altLang="en-US" dirty="0"/>
              <a:t> </a:t>
            </a:r>
            <a:r>
              <a:rPr lang="en-US" altLang="zh-CN" dirty="0"/>
              <a:t>there</a:t>
            </a:r>
            <a:r>
              <a:rPr lang="zh-CN" altLang="en-US" dirty="0"/>
              <a:t> </a:t>
            </a:r>
            <a:r>
              <a:rPr lang="en-US" altLang="zh-CN" dirty="0"/>
              <a:t>are</a:t>
            </a:r>
            <a:r>
              <a:rPr lang="zh-CN" altLang="en-US" dirty="0"/>
              <a:t> </a:t>
            </a:r>
            <a:r>
              <a:rPr lang="en-US" altLang="zh-CN" dirty="0"/>
              <a:t>two</a:t>
            </a:r>
            <a:r>
              <a:rPr lang="zh-CN" altLang="en-US" dirty="0"/>
              <a:t> </a:t>
            </a:r>
            <a:r>
              <a:rPr lang="en-US" altLang="zh-CN" dirty="0"/>
              <a:t>paths,</a:t>
            </a:r>
            <a:r>
              <a:rPr lang="zh-CN" altLang="en-US" dirty="0"/>
              <a:t> </a:t>
            </a:r>
            <a:r>
              <a:rPr lang="en-US" altLang="zh-CN" dirty="0"/>
              <a:t>we</a:t>
            </a:r>
            <a:r>
              <a:rPr lang="zh-CN" altLang="en-US" dirty="0"/>
              <a:t> </a:t>
            </a:r>
            <a:r>
              <a:rPr lang="en-US" altLang="zh-CN" dirty="0"/>
              <a:t>first</a:t>
            </a:r>
            <a:r>
              <a:rPr lang="zh-CN" altLang="en-US" dirty="0"/>
              <a:t> </a:t>
            </a:r>
            <a:r>
              <a:rPr lang="en-US" altLang="zh-CN" dirty="0"/>
              <a:t>add</a:t>
            </a:r>
            <a:r>
              <a:rPr lang="zh-CN" altLang="en-US" dirty="0"/>
              <a:t> </a:t>
            </a:r>
            <a:r>
              <a:rPr lang="en-US" altLang="zh-CN" dirty="0"/>
              <a:t>the</a:t>
            </a:r>
            <a:r>
              <a:rPr lang="zh-CN" altLang="en-US" dirty="0"/>
              <a:t> </a:t>
            </a:r>
            <a:r>
              <a:rPr lang="en-US" altLang="zh-CN" dirty="0"/>
              <a:t>amplitudes,</a:t>
            </a:r>
            <a:r>
              <a:rPr lang="zh-CN" altLang="en-US" dirty="0"/>
              <a:t> </a:t>
            </a:r>
            <a:r>
              <a:rPr lang="en-US" altLang="zh-CN" dirty="0"/>
              <a:t>and</a:t>
            </a:r>
            <a:r>
              <a:rPr lang="zh-CN" altLang="en-US" dirty="0"/>
              <a:t> </a:t>
            </a:r>
            <a:r>
              <a:rPr lang="en-US" altLang="zh-CN" dirty="0"/>
              <a:t>then</a:t>
            </a:r>
            <a:r>
              <a:rPr lang="zh-CN" altLang="en-US" dirty="0"/>
              <a:t> </a:t>
            </a:r>
            <a:r>
              <a:rPr lang="en-US" altLang="zh-CN" dirty="0"/>
              <a:t>take</a:t>
            </a:r>
            <a:r>
              <a:rPr lang="zh-CN" altLang="en-US" dirty="0"/>
              <a:t> </a:t>
            </a:r>
            <a:r>
              <a:rPr lang="en-US" altLang="zh-CN" dirty="0"/>
              <a:t>the</a:t>
            </a:r>
            <a:r>
              <a:rPr lang="zh-CN" altLang="en-US" dirty="0"/>
              <a:t> </a:t>
            </a:r>
            <a:r>
              <a:rPr lang="en-US" altLang="zh-CN" dirty="0"/>
              <a:t>absolute</a:t>
            </a:r>
            <a:r>
              <a:rPr lang="zh-CN" altLang="en-US" dirty="0"/>
              <a:t> </a:t>
            </a:r>
            <a:r>
              <a:rPr lang="en-US" altLang="zh-CN" dirty="0"/>
              <a:t>square</a:t>
            </a:r>
            <a:r>
              <a:rPr lang="zh-CN" altLang="en-US" dirty="0"/>
              <a:t> </a:t>
            </a:r>
            <a:r>
              <a:rPr lang="en-US" altLang="zh-CN" dirty="0"/>
              <a:t>of</a:t>
            </a:r>
            <a:r>
              <a:rPr lang="zh-CN" altLang="en-US" dirty="0"/>
              <a:t> </a:t>
            </a:r>
            <a:r>
              <a:rPr lang="en-US" altLang="zh-CN" dirty="0"/>
              <a:t>the</a:t>
            </a:r>
            <a:r>
              <a:rPr lang="zh-CN" altLang="en-US" dirty="0"/>
              <a:t> </a:t>
            </a:r>
            <a:r>
              <a:rPr lang="en-US" altLang="zh-CN" dirty="0"/>
              <a:t>sum</a:t>
            </a:r>
            <a:r>
              <a:rPr lang="zh-CN" altLang="en-US" dirty="0"/>
              <a:t> </a:t>
            </a:r>
            <a:r>
              <a:rPr lang="en-US" altLang="zh-CN" dirty="0"/>
              <a:t>to</a:t>
            </a:r>
            <a:r>
              <a:rPr lang="zh-CN" altLang="en-US" dirty="0"/>
              <a:t> </a:t>
            </a:r>
            <a:r>
              <a:rPr lang="en-US" altLang="zh-CN" dirty="0"/>
              <a:t>find</a:t>
            </a:r>
            <a:r>
              <a:rPr lang="zh-CN" altLang="en-US" dirty="0"/>
              <a:t> </a:t>
            </a:r>
            <a:r>
              <a:rPr lang="en-US" altLang="zh-CN" dirty="0"/>
              <a:t>the</a:t>
            </a:r>
            <a:r>
              <a:rPr lang="zh-CN" altLang="en-US" dirty="0"/>
              <a:t> </a:t>
            </a:r>
            <a:r>
              <a:rPr lang="en-US" altLang="zh-CN" dirty="0"/>
              <a:t>probability</a:t>
            </a:r>
            <a:endParaRPr lang="en-US" dirty="0"/>
          </a:p>
        </p:txBody>
      </p:sp>
      <p:pic>
        <p:nvPicPr>
          <p:cNvPr id="4" name="Picture 3">
            <a:extLst>
              <a:ext uri="{FF2B5EF4-FFF2-40B4-BE49-F238E27FC236}">
                <a16:creationId xmlns:a16="http://schemas.microsoft.com/office/drawing/2014/main" id="{767D0B0B-89EE-51BE-11C6-D5383327BAAF}"/>
              </a:ext>
            </a:extLst>
          </p:cNvPr>
          <p:cNvPicPr>
            <a:picLocks noChangeAspect="1"/>
          </p:cNvPicPr>
          <p:nvPr/>
        </p:nvPicPr>
        <p:blipFill>
          <a:blip r:embed="rId3"/>
          <a:stretch>
            <a:fillRect/>
          </a:stretch>
        </p:blipFill>
        <p:spPr>
          <a:xfrm>
            <a:off x="6579475" y="2699767"/>
            <a:ext cx="4546600" cy="2159000"/>
          </a:xfrm>
          <a:prstGeom prst="rect">
            <a:avLst/>
          </a:prstGeom>
        </p:spPr>
      </p:pic>
      <p:pic>
        <p:nvPicPr>
          <p:cNvPr id="6" name="Picture 5">
            <a:extLst>
              <a:ext uri="{FF2B5EF4-FFF2-40B4-BE49-F238E27FC236}">
                <a16:creationId xmlns:a16="http://schemas.microsoft.com/office/drawing/2014/main" id="{836CB041-70C7-B2AD-8154-C24D817C341B}"/>
              </a:ext>
            </a:extLst>
          </p:cNvPr>
          <p:cNvPicPr>
            <a:picLocks noChangeAspect="1"/>
          </p:cNvPicPr>
          <p:nvPr/>
        </p:nvPicPr>
        <p:blipFill>
          <a:blip r:embed="rId4"/>
          <a:stretch>
            <a:fillRect/>
          </a:stretch>
        </p:blipFill>
        <p:spPr>
          <a:xfrm>
            <a:off x="6835282" y="5489440"/>
            <a:ext cx="1320800" cy="787400"/>
          </a:xfrm>
          <a:prstGeom prst="rect">
            <a:avLst/>
          </a:prstGeom>
        </p:spPr>
      </p:pic>
      <p:sp>
        <p:nvSpPr>
          <p:cNvPr id="7" name="TextBox 6">
            <a:extLst>
              <a:ext uri="{FF2B5EF4-FFF2-40B4-BE49-F238E27FC236}">
                <a16:creationId xmlns:a16="http://schemas.microsoft.com/office/drawing/2014/main" id="{D1724D28-E4CF-AFC9-879B-E643452A5BD8}"/>
              </a:ext>
            </a:extLst>
          </p:cNvPr>
          <p:cNvSpPr txBox="1"/>
          <p:nvPr/>
        </p:nvSpPr>
        <p:spPr>
          <a:xfrm>
            <a:off x="6716110" y="5020285"/>
            <a:ext cx="779572" cy="369332"/>
          </a:xfrm>
          <a:prstGeom prst="rect">
            <a:avLst/>
          </a:prstGeom>
          <a:noFill/>
        </p:spPr>
        <p:txBody>
          <a:bodyPr wrap="none" rtlCol="0">
            <a:spAutoFit/>
          </a:bodyPr>
          <a:lstStyle/>
          <a:p>
            <a:r>
              <a:rPr lang="en-US" altLang="zh-CN" dirty="0"/>
              <a:t>where</a:t>
            </a:r>
            <a:endParaRPr lang="en-US" dirty="0"/>
          </a:p>
        </p:txBody>
      </p:sp>
      <p:sp>
        <p:nvSpPr>
          <p:cNvPr id="8" name="TextBox 7">
            <a:extLst>
              <a:ext uri="{FF2B5EF4-FFF2-40B4-BE49-F238E27FC236}">
                <a16:creationId xmlns:a16="http://schemas.microsoft.com/office/drawing/2014/main" id="{F3255DF9-588B-AB6B-3CCD-FCBE75FFEF51}"/>
              </a:ext>
            </a:extLst>
          </p:cNvPr>
          <p:cNvSpPr txBox="1"/>
          <p:nvPr/>
        </p:nvSpPr>
        <p:spPr>
          <a:xfrm>
            <a:off x="9669518" y="4927952"/>
            <a:ext cx="1933902" cy="923330"/>
          </a:xfrm>
          <a:prstGeom prst="rect">
            <a:avLst/>
          </a:prstGeom>
          <a:noFill/>
        </p:spPr>
        <p:txBody>
          <a:bodyPr wrap="square" rtlCol="0">
            <a:spAutoFit/>
          </a:bodyPr>
          <a:lstStyle/>
          <a:p>
            <a:r>
              <a:rPr lang="en-US" dirty="0"/>
              <a:t>Originates from the addition of wave functions</a:t>
            </a:r>
          </a:p>
        </p:txBody>
      </p:sp>
    </p:spTree>
    <p:extLst>
      <p:ext uri="{BB962C8B-B14F-4D97-AF65-F5344CB8AC3E}">
        <p14:creationId xmlns:p14="http://schemas.microsoft.com/office/powerpoint/2010/main" val="189165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sz="3500" dirty="0">
                <a:latin typeface="Comic Sans MS" panose="030F0902030302020204" pitchFamily="66" charset="0"/>
              </a:rPr>
              <a:t>Shor’s code for quantum error correction</a:t>
            </a: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50</a:t>
            </a:fld>
            <a:endParaRPr lang="en-US"/>
          </a:p>
        </p:txBody>
      </p:sp>
      <p:sp>
        <p:nvSpPr>
          <p:cNvPr id="39" name="TextBox 38">
            <a:extLst>
              <a:ext uri="{FF2B5EF4-FFF2-40B4-BE49-F238E27FC236}">
                <a16:creationId xmlns:a16="http://schemas.microsoft.com/office/drawing/2014/main" id="{E7A18B99-2C94-DDF7-D287-065F05EA345C}"/>
              </a:ext>
            </a:extLst>
          </p:cNvPr>
          <p:cNvSpPr txBox="1"/>
          <p:nvPr/>
        </p:nvSpPr>
        <p:spPr>
          <a:xfrm>
            <a:off x="951160" y="981506"/>
            <a:ext cx="9913035" cy="430887"/>
          </a:xfrm>
          <a:prstGeom prst="rect">
            <a:avLst/>
          </a:prstGeom>
          <a:noFill/>
        </p:spPr>
        <p:txBody>
          <a:bodyPr wrap="none" rtlCol="0">
            <a:spAutoFit/>
          </a:bodyPr>
          <a:lstStyle/>
          <a:p>
            <a:r>
              <a:rPr lang="en-US" sz="2200" dirty="0"/>
              <a:t>A specific error correction circuit which can correct both phase flips and bit flip errors</a:t>
            </a:r>
          </a:p>
        </p:txBody>
      </p:sp>
      <p:pic>
        <p:nvPicPr>
          <p:cNvPr id="1026" name="Picture 2" descr="Circuit Diagram of the Shor Code">
            <a:extLst>
              <a:ext uri="{FF2B5EF4-FFF2-40B4-BE49-F238E27FC236}">
                <a16:creationId xmlns:a16="http://schemas.microsoft.com/office/drawing/2014/main" id="{DC4F2457-423E-A654-AF2F-C7D4B6B28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173" y="1645009"/>
            <a:ext cx="8135007" cy="4086570"/>
          </a:xfrm>
          <a:prstGeom prst="rect">
            <a:avLst/>
          </a:prstGeom>
          <a:noFill/>
          <a:extLst>
            <a:ext uri="{909E8E84-426E-40DD-AFC4-6F175D3DCCD1}">
              <a14:hiddenFill xmlns:a14="http://schemas.microsoft.com/office/drawing/2010/main">
                <a:solidFill>
                  <a:srgbClr val="FFFFFF"/>
                </a:solidFill>
              </a14:hiddenFill>
            </a:ext>
          </a:extLst>
        </p:spPr>
      </p:pic>
      <p:sp>
        <p:nvSpPr>
          <p:cNvPr id="3" name="Left Brace 2">
            <a:extLst>
              <a:ext uri="{FF2B5EF4-FFF2-40B4-BE49-F238E27FC236}">
                <a16:creationId xmlns:a16="http://schemas.microsoft.com/office/drawing/2014/main" id="{3A10AD52-79E6-3C7A-6855-D44C2957E301}"/>
              </a:ext>
            </a:extLst>
          </p:cNvPr>
          <p:cNvSpPr/>
          <p:nvPr/>
        </p:nvSpPr>
        <p:spPr>
          <a:xfrm>
            <a:off x="1493333" y="2238704"/>
            <a:ext cx="315310" cy="346134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38CFBF6-FBF1-95DA-7463-14460E0E772E}"/>
              </a:ext>
            </a:extLst>
          </p:cNvPr>
          <p:cNvSpPr txBox="1"/>
          <p:nvPr/>
        </p:nvSpPr>
        <p:spPr>
          <a:xfrm rot="16200000">
            <a:off x="-623360" y="3815317"/>
            <a:ext cx="3463192" cy="369332"/>
          </a:xfrm>
          <a:prstGeom prst="rect">
            <a:avLst/>
          </a:prstGeom>
          <a:noFill/>
        </p:spPr>
        <p:txBody>
          <a:bodyPr wrap="none" rtlCol="0">
            <a:spAutoFit/>
          </a:bodyPr>
          <a:lstStyle/>
          <a:p>
            <a:r>
              <a:rPr lang="en-US" dirty="0">
                <a:solidFill>
                  <a:srgbClr val="C00000"/>
                </a:solidFill>
              </a:rPr>
              <a:t>8 ancillary qubits to correct 1 qubit</a:t>
            </a:r>
          </a:p>
        </p:txBody>
      </p:sp>
      <p:sp>
        <p:nvSpPr>
          <p:cNvPr id="6" name="TextBox 5">
            <a:extLst>
              <a:ext uri="{FF2B5EF4-FFF2-40B4-BE49-F238E27FC236}">
                <a16:creationId xmlns:a16="http://schemas.microsoft.com/office/drawing/2014/main" id="{06599875-C620-9BA2-8233-963476AF3422}"/>
              </a:ext>
            </a:extLst>
          </p:cNvPr>
          <p:cNvSpPr txBox="1"/>
          <p:nvPr/>
        </p:nvSpPr>
        <p:spPr>
          <a:xfrm>
            <a:off x="506948" y="1696100"/>
            <a:ext cx="1202573" cy="369332"/>
          </a:xfrm>
          <a:prstGeom prst="rect">
            <a:avLst/>
          </a:prstGeom>
          <a:noFill/>
        </p:spPr>
        <p:txBody>
          <a:bodyPr wrap="none" rtlCol="0">
            <a:spAutoFit/>
          </a:bodyPr>
          <a:lstStyle/>
          <a:p>
            <a:r>
              <a:rPr lang="en-US" dirty="0">
                <a:solidFill>
                  <a:srgbClr val="0000FF"/>
                </a:solidFill>
              </a:rPr>
              <a:t>main qubit</a:t>
            </a:r>
          </a:p>
        </p:txBody>
      </p:sp>
    </p:spTree>
    <p:extLst>
      <p:ext uri="{BB962C8B-B14F-4D97-AF65-F5344CB8AC3E}">
        <p14:creationId xmlns:p14="http://schemas.microsoft.com/office/powerpoint/2010/main" val="3556813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sz="3500" dirty="0">
                <a:latin typeface="Comic Sans MS" panose="030F0902030302020204" pitchFamily="66" charset="0"/>
              </a:rPr>
              <a:t>Shor’s factoring algorithm</a:t>
            </a: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51</a:t>
            </a:fld>
            <a:endParaRPr lang="en-US"/>
          </a:p>
        </p:txBody>
      </p:sp>
      <p:pic>
        <p:nvPicPr>
          <p:cNvPr id="3" name="Picture 2">
            <a:extLst>
              <a:ext uri="{FF2B5EF4-FFF2-40B4-BE49-F238E27FC236}">
                <a16:creationId xmlns:a16="http://schemas.microsoft.com/office/drawing/2014/main" id="{3063E3E0-0629-417B-0DF5-DDF656E2F443}"/>
              </a:ext>
            </a:extLst>
          </p:cNvPr>
          <p:cNvPicPr>
            <a:picLocks noChangeAspect="1"/>
          </p:cNvPicPr>
          <p:nvPr/>
        </p:nvPicPr>
        <p:blipFill>
          <a:blip r:embed="rId2"/>
          <a:stretch>
            <a:fillRect/>
          </a:stretch>
        </p:blipFill>
        <p:spPr>
          <a:xfrm>
            <a:off x="1349828" y="969353"/>
            <a:ext cx="9546771" cy="5320297"/>
          </a:xfrm>
          <a:prstGeom prst="rect">
            <a:avLst/>
          </a:prstGeom>
        </p:spPr>
      </p:pic>
    </p:spTree>
    <p:extLst>
      <p:ext uri="{BB962C8B-B14F-4D97-AF65-F5344CB8AC3E}">
        <p14:creationId xmlns:p14="http://schemas.microsoft.com/office/powerpoint/2010/main" val="2857539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8A825-DB80-B342-170B-10A5A6731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A467C-3C37-6264-28F7-D06B98C4ED1C}"/>
              </a:ext>
            </a:extLst>
          </p:cNvPr>
          <p:cNvSpPr>
            <a:spLocks noGrp="1"/>
          </p:cNvSpPr>
          <p:nvPr>
            <p:ph type="title"/>
          </p:nvPr>
        </p:nvSpPr>
        <p:spPr>
          <a:xfrm>
            <a:off x="715243" y="216035"/>
            <a:ext cx="10347462" cy="734621"/>
          </a:xfrm>
        </p:spPr>
        <p:txBody>
          <a:bodyPr>
            <a:normAutofit/>
          </a:bodyPr>
          <a:lstStyle/>
          <a:p>
            <a:pPr algn="ctr"/>
            <a:r>
              <a:rPr lang="en-US" sz="3500" dirty="0">
                <a:latin typeface="Comic Sans MS" panose="030F0902030302020204" pitchFamily="66" charset="0"/>
              </a:rPr>
              <a:t>Question: Quantum gate optimization</a:t>
            </a:r>
          </a:p>
        </p:txBody>
      </p:sp>
      <p:sp>
        <p:nvSpPr>
          <p:cNvPr id="5" name="Slide Number Placeholder 4">
            <a:extLst>
              <a:ext uri="{FF2B5EF4-FFF2-40B4-BE49-F238E27FC236}">
                <a16:creationId xmlns:a16="http://schemas.microsoft.com/office/drawing/2014/main" id="{253B484B-23A8-15A7-BEDF-355F30558FCF}"/>
              </a:ext>
            </a:extLst>
          </p:cNvPr>
          <p:cNvSpPr>
            <a:spLocks noGrp="1"/>
          </p:cNvSpPr>
          <p:nvPr>
            <p:ph type="sldNum" sz="quarter" idx="12"/>
          </p:nvPr>
        </p:nvSpPr>
        <p:spPr/>
        <p:txBody>
          <a:bodyPr/>
          <a:lstStyle/>
          <a:p>
            <a:fld id="{4267CD5E-26CF-4249-8540-BB1D07FD4227}" type="slidenum">
              <a:rPr lang="en-US" smtClean="0"/>
              <a:t>52</a:t>
            </a:fld>
            <a:endParaRPr lang="en-US"/>
          </a:p>
        </p:txBody>
      </p:sp>
      <p:pic>
        <p:nvPicPr>
          <p:cNvPr id="3" name="Picture 2">
            <a:extLst>
              <a:ext uri="{FF2B5EF4-FFF2-40B4-BE49-F238E27FC236}">
                <a16:creationId xmlns:a16="http://schemas.microsoft.com/office/drawing/2014/main" id="{871BB766-6499-86B7-4B85-655C2091E063}"/>
              </a:ext>
            </a:extLst>
          </p:cNvPr>
          <p:cNvPicPr>
            <a:picLocks noChangeAspect="1"/>
          </p:cNvPicPr>
          <p:nvPr/>
        </p:nvPicPr>
        <p:blipFill>
          <a:blip r:embed="rId2"/>
          <a:stretch>
            <a:fillRect/>
          </a:stretch>
        </p:blipFill>
        <p:spPr>
          <a:xfrm>
            <a:off x="6523638" y="1273010"/>
            <a:ext cx="4151120" cy="4631360"/>
          </a:xfrm>
          <a:prstGeom prst="rect">
            <a:avLst/>
          </a:prstGeom>
        </p:spPr>
      </p:pic>
      <p:pic>
        <p:nvPicPr>
          <p:cNvPr id="4" name="Picture 3">
            <a:extLst>
              <a:ext uri="{FF2B5EF4-FFF2-40B4-BE49-F238E27FC236}">
                <a16:creationId xmlns:a16="http://schemas.microsoft.com/office/drawing/2014/main" id="{3794B4B1-4DCF-2CA9-2188-55400369F342}"/>
              </a:ext>
            </a:extLst>
          </p:cNvPr>
          <p:cNvPicPr>
            <a:picLocks noChangeAspect="1"/>
          </p:cNvPicPr>
          <p:nvPr/>
        </p:nvPicPr>
        <p:blipFill>
          <a:blip r:embed="rId3"/>
          <a:stretch>
            <a:fillRect/>
          </a:stretch>
        </p:blipFill>
        <p:spPr>
          <a:xfrm>
            <a:off x="1018983" y="1536528"/>
            <a:ext cx="4613036" cy="967249"/>
          </a:xfrm>
          <a:prstGeom prst="rect">
            <a:avLst/>
          </a:prstGeom>
        </p:spPr>
      </p:pic>
      <p:sp>
        <p:nvSpPr>
          <p:cNvPr id="6" name="TextBox 5">
            <a:extLst>
              <a:ext uri="{FF2B5EF4-FFF2-40B4-BE49-F238E27FC236}">
                <a16:creationId xmlns:a16="http://schemas.microsoft.com/office/drawing/2014/main" id="{E4547101-6C62-BC52-3F00-BB587C5B21F0}"/>
              </a:ext>
            </a:extLst>
          </p:cNvPr>
          <p:cNvSpPr txBox="1"/>
          <p:nvPr/>
        </p:nvSpPr>
        <p:spPr>
          <a:xfrm>
            <a:off x="1517242" y="2906238"/>
            <a:ext cx="3404137" cy="1754326"/>
          </a:xfrm>
          <a:prstGeom prst="rect">
            <a:avLst/>
          </a:prstGeom>
          <a:noFill/>
        </p:spPr>
        <p:txBody>
          <a:bodyPr wrap="none" rtlCol="0">
            <a:spAutoFit/>
          </a:bodyPr>
          <a:lstStyle/>
          <a:p>
            <a:r>
              <a:rPr lang="en-US" dirty="0"/>
              <a:t>A quantum circuit</a:t>
            </a:r>
          </a:p>
          <a:p>
            <a:pPr marL="285750" indent="-285750">
              <a:buFont typeface="Arial" panose="020B0604020202020204" pitchFamily="34" charset="0"/>
              <a:buChar char="•"/>
            </a:pPr>
            <a:r>
              <a:rPr lang="en-US" dirty="0"/>
              <a:t>Depth: 7</a:t>
            </a:r>
          </a:p>
          <a:p>
            <a:pPr marL="285750" indent="-285750">
              <a:buFont typeface="Arial" panose="020B0604020202020204" pitchFamily="34" charset="0"/>
              <a:buChar char="•"/>
            </a:pPr>
            <a:r>
              <a:rPr lang="en-US" dirty="0"/>
              <a:t>Three two-qubit gates</a:t>
            </a:r>
          </a:p>
          <a:p>
            <a:pPr marL="285750" indent="-285750">
              <a:buFont typeface="Arial" panose="020B0604020202020204" pitchFamily="34" charset="0"/>
              <a:buChar char="•"/>
            </a:pPr>
            <a:r>
              <a:rPr lang="en-US" dirty="0"/>
              <a:t>Five single qubit gates</a:t>
            </a:r>
          </a:p>
          <a:p>
            <a:pPr marL="285750" indent="-285750">
              <a:buFont typeface="Arial" panose="020B0604020202020204" pitchFamily="34" charset="0"/>
              <a:buChar char="•"/>
            </a:pPr>
            <a:endParaRPr lang="en-US" dirty="0"/>
          </a:p>
          <a:p>
            <a:r>
              <a:rPr lang="en-US" dirty="0"/>
              <a:t>To realize a unitary transformation</a:t>
            </a:r>
          </a:p>
        </p:txBody>
      </p:sp>
      <p:pic>
        <p:nvPicPr>
          <p:cNvPr id="7" name="Picture 6">
            <a:extLst>
              <a:ext uri="{FF2B5EF4-FFF2-40B4-BE49-F238E27FC236}">
                <a16:creationId xmlns:a16="http://schemas.microsoft.com/office/drawing/2014/main" id="{44C64DDE-F120-F886-2189-D3D8C9E63A52}"/>
              </a:ext>
            </a:extLst>
          </p:cNvPr>
          <p:cNvPicPr>
            <a:picLocks noChangeAspect="1"/>
          </p:cNvPicPr>
          <p:nvPr/>
        </p:nvPicPr>
        <p:blipFill>
          <a:blip r:embed="rId4"/>
          <a:stretch>
            <a:fillRect/>
          </a:stretch>
        </p:blipFill>
        <p:spPr>
          <a:xfrm>
            <a:off x="1087864" y="4935871"/>
            <a:ext cx="5008136" cy="456297"/>
          </a:xfrm>
          <a:prstGeom prst="rect">
            <a:avLst/>
          </a:prstGeom>
        </p:spPr>
      </p:pic>
      <p:sp>
        <p:nvSpPr>
          <p:cNvPr id="8" name="TextBox 7">
            <a:extLst>
              <a:ext uri="{FF2B5EF4-FFF2-40B4-BE49-F238E27FC236}">
                <a16:creationId xmlns:a16="http://schemas.microsoft.com/office/drawing/2014/main" id="{75FB6CCE-201A-5294-A0C8-30804377A136}"/>
              </a:ext>
            </a:extLst>
          </p:cNvPr>
          <p:cNvSpPr txBox="1"/>
          <p:nvPr/>
        </p:nvSpPr>
        <p:spPr>
          <a:xfrm>
            <a:off x="1517242" y="5810345"/>
            <a:ext cx="8934497" cy="369332"/>
          </a:xfrm>
          <a:prstGeom prst="rect">
            <a:avLst/>
          </a:prstGeom>
          <a:noFill/>
        </p:spPr>
        <p:txBody>
          <a:bodyPr wrap="none" rtlCol="0">
            <a:spAutoFit/>
          </a:bodyPr>
          <a:lstStyle/>
          <a:p>
            <a:r>
              <a:rPr lang="en-US" b="1" dirty="0">
                <a:solidFill>
                  <a:srgbClr val="FF0000"/>
                </a:solidFill>
              </a:rPr>
              <a:t>How do we find the optimal parameters to realize such an operation with the above circuit?</a:t>
            </a:r>
          </a:p>
        </p:txBody>
      </p:sp>
    </p:spTree>
    <p:extLst>
      <p:ext uri="{BB962C8B-B14F-4D97-AF65-F5344CB8AC3E}">
        <p14:creationId xmlns:p14="http://schemas.microsoft.com/office/powerpoint/2010/main" val="2725443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F90B6-81C2-C69F-9484-57BE7FF2E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6C9E8-F661-AFC7-9841-8BB641D8DAC6}"/>
              </a:ext>
            </a:extLst>
          </p:cNvPr>
          <p:cNvSpPr>
            <a:spLocks noGrp="1"/>
          </p:cNvSpPr>
          <p:nvPr>
            <p:ph type="title"/>
          </p:nvPr>
        </p:nvSpPr>
        <p:spPr>
          <a:xfrm>
            <a:off x="741484" y="2836184"/>
            <a:ext cx="10709031" cy="734621"/>
          </a:xfrm>
        </p:spPr>
        <p:txBody>
          <a:bodyPr/>
          <a:lstStyle/>
          <a:p>
            <a:pPr algn="ctr"/>
            <a:r>
              <a:rPr lang="en-US" dirty="0"/>
              <a:t>Introduction to reinforcement learning</a:t>
            </a:r>
          </a:p>
        </p:txBody>
      </p:sp>
      <p:sp>
        <p:nvSpPr>
          <p:cNvPr id="5" name="Slide Number Placeholder 4">
            <a:extLst>
              <a:ext uri="{FF2B5EF4-FFF2-40B4-BE49-F238E27FC236}">
                <a16:creationId xmlns:a16="http://schemas.microsoft.com/office/drawing/2014/main" id="{3F691B3A-7B53-4D90-3462-6BC5985ACE6D}"/>
              </a:ext>
            </a:extLst>
          </p:cNvPr>
          <p:cNvSpPr>
            <a:spLocks noGrp="1"/>
          </p:cNvSpPr>
          <p:nvPr>
            <p:ph type="sldNum" sz="quarter" idx="12"/>
          </p:nvPr>
        </p:nvSpPr>
        <p:spPr/>
        <p:txBody>
          <a:bodyPr/>
          <a:lstStyle/>
          <a:p>
            <a:fld id="{4267CD5E-26CF-4249-8540-BB1D07FD4227}" type="slidenum">
              <a:rPr lang="en-US" smtClean="0"/>
              <a:t>53</a:t>
            </a:fld>
            <a:endParaRPr lang="en-US"/>
          </a:p>
        </p:txBody>
      </p:sp>
    </p:spTree>
    <p:extLst>
      <p:ext uri="{BB962C8B-B14F-4D97-AF65-F5344CB8AC3E}">
        <p14:creationId xmlns:p14="http://schemas.microsoft.com/office/powerpoint/2010/main" val="2962302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85017-DDFA-8C85-7A52-31D4D85BC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05B3F-15A5-ED2B-41B4-62FC27F36C61}"/>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What is Reinforcement Learning (RL)?</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7CA651A0-0973-2688-7447-87E78DF75918}"/>
              </a:ext>
            </a:extLst>
          </p:cNvPr>
          <p:cNvSpPr>
            <a:spLocks noGrp="1"/>
          </p:cNvSpPr>
          <p:nvPr>
            <p:ph type="sldNum" sz="quarter" idx="12"/>
          </p:nvPr>
        </p:nvSpPr>
        <p:spPr/>
        <p:txBody>
          <a:bodyPr/>
          <a:lstStyle/>
          <a:p>
            <a:fld id="{4267CD5E-26CF-4249-8540-BB1D07FD4227}" type="slidenum">
              <a:rPr lang="en-US" smtClean="0"/>
              <a:t>54</a:t>
            </a:fld>
            <a:endParaRPr lang="en-US"/>
          </a:p>
        </p:txBody>
      </p:sp>
      <p:sp>
        <p:nvSpPr>
          <p:cNvPr id="3" name="TextBox 2">
            <a:extLst>
              <a:ext uri="{FF2B5EF4-FFF2-40B4-BE49-F238E27FC236}">
                <a16:creationId xmlns:a16="http://schemas.microsoft.com/office/drawing/2014/main" id="{B80909EB-4124-9A09-6531-F90D26709625}"/>
              </a:ext>
            </a:extLst>
          </p:cNvPr>
          <p:cNvSpPr txBox="1"/>
          <p:nvPr/>
        </p:nvSpPr>
        <p:spPr>
          <a:xfrm>
            <a:off x="926661" y="1099748"/>
            <a:ext cx="9786860"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RL is a type of ML where an </a:t>
            </a:r>
            <a:r>
              <a:rPr lang="en-US" sz="2200" b="1" dirty="0">
                <a:solidFill>
                  <a:srgbClr val="0000FF"/>
                </a:solidFill>
              </a:rPr>
              <a:t>agent</a:t>
            </a:r>
            <a:r>
              <a:rPr lang="en-US" sz="2200" dirty="0"/>
              <a:t> learns by interacting with an </a:t>
            </a:r>
            <a:r>
              <a:rPr lang="en-US" sz="2200" b="1" dirty="0">
                <a:solidFill>
                  <a:srgbClr val="0000FF"/>
                </a:solidFill>
              </a:rPr>
              <a:t>environment</a:t>
            </a:r>
          </a:p>
          <a:p>
            <a:pPr marL="342900" indent="-342900">
              <a:buFont typeface="Arial" panose="020B0604020202020204" pitchFamily="34" charset="0"/>
              <a:buChar char="•"/>
            </a:pPr>
            <a:r>
              <a:rPr lang="en-US" sz="2200" dirty="0"/>
              <a:t>The agent tries </a:t>
            </a:r>
            <a:r>
              <a:rPr lang="en-US" sz="2200" b="1" dirty="0">
                <a:solidFill>
                  <a:srgbClr val="0000FF"/>
                </a:solidFill>
              </a:rPr>
              <a:t>actions</a:t>
            </a:r>
            <a:r>
              <a:rPr lang="en-US" sz="2200" dirty="0"/>
              <a:t> and receives feedback in the form of </a:t>
            </a:r>
            <a:r>
              <a:rPr lang="en-US" sz="2200" b="1" dirty="0">
                <a:solidFill>
                  <a:srgbClr val="0000FF"/>
                </a:solidFill>
              </a:rPr>
              <a:t>rewards</a:t>
            </a:r>
            <a:r>
              <a:rPr lang="en-US" sz="2200" dirty="0"/>
              <a:t> or penalties.</a:t>
            </a:r>
          </a:p>
          <a:p>
            <a:pPr marL="342900" indent="-342900">
              <a:buFont typeface="Arial" panose="020B0604020202020204" pitchFamily="34" charset="0"/>
              <a:buChar char="•"/>
            </a:pPr>
            <a:r>
              <a:rPr lang="en-US" sz="2200" dirty="0"/>
              <a:t>The goal is to learn a strategy (</a:t>
            </a:r>
            <a:r>
              <a:rPr lang="en-US" sz="2200" b="1" dirty="0">
                <a:solidFill>
                  <a:srgbClr val="0000FF"/>
                </a:solidFill>
              </a:rPr>
              <a:t>policy</a:t>
            </a:r>
            <a:r>
              <a:rPr lang="en-US" sz="2200" dirty="0"/>
              <a:t>) that maximizes cumulative rewards (</a:t>
            </a:r>
            <a:r>
              <a:rPr lang="en-US" sz="2200" i="1" dirty="0">
                <a:solidFill>
                  <a:srgbClr val="0000FF"/>
                </a:solidFill>
              </a:rPr>
              <a:t>discounted</a:t>
            </a:r>
            <a:r>
              <a:rPr lang="en-US" sz="2200" b="1" dirty="0">
                <a:solidFill>
                  <a:srgbClr val="0000FF"/>
                </a:solidFill>
              </a:rPr>
              <a:t> return</a:t>
            </a:r>
            <a:r>
              <a:rPr lang="en-US" sz="2200" dirty="0"/>
              <a:t>) over time.</a:t>
            </a:r>
          </a:p>
          <a:p>
            <a:pPr marL="342900" indent="-342900">
              <a:buFont typeface="Arial" panose="020B0604020202020204" pitchFamily="34" charset="0"/>
              <a:buChar char="•"/>
            </a:pPr>
            <a:r>
              <a:rPr lang="en-US" sz="2200" dirty="0"/>
              <a:t>Unlike supervised learning, RL does not rely on labeled data.</a:t>
            </a:r>
          </a:p>
        </p:txBody>
      </p:sp>
      <p:pic>
        <p:nvPicPr>
          <p:cNvPr id="1028" name="Picture 4" descr="Reinforcement Learning for Newbies - KDnuggets">
            <a:extLst>
              <a:ext uri="{FF2B5EF4-FFF2-40B4-BE49-F238E27FC236}">
                <a16:creationId xmlns:a16="http://schemas.microsoft.com/office/drawing/2014/main" id="{6225EBE8-EF70-4722-6C00-8F8C36C6C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628" y="2919137"/>
            <a:ext cx="5052039" cy="357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953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7FD5C-F164-7200-A73F-D92F9BA30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C42B8-F545-381F-EF70-DD36F6CE0C4D}"/>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Board Game: Go</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6CFB1063-385C-054F-A787-84EC6C309565}"/>
              </a:ext>
            </a:extLst>
          </p:cNvPr>
          <p:cNvSpPr>
            <a:spLocks noGrp="1"/>
          </p:cNvSpPr>
          <p:nvPr>
            <p:ph type="sldNum" sz="quarter" idx="12"/>
          </p:nvPr>
        </p:nvSpPr>
        <p:spPr/>
        <p:txBody>
          <a:bodyPr/>
          <a:lstStyle/>
          <a:p>
            <a:fld id="{4267CD5E-26CF-4249-8540-BB1D07FD4227}" type="slidenum">
              <a:rPr lang="en-US" smtClean="0"/>
              <a:t>55</a:t>
            </a:fld>
            <a:endParaRPr lang="en-US"/>
          </a:p>
        </p:txBody>
      </p:sp>
      <p:sp>
        <p:nvSpPr>
          <p:cNvPr id="3" name="TextBox 2">
            <a:extLst>
              <a:ext uri="{FF2B5EF4-FFF2-40B4-BE49-F238E27FC236}">
                <a16:creationId xmlns:a16="http://schemas.microsoft.com/office/drawing/2014/main" id="{DCD60E2C-6F8F-F3A9-EFD0-7D6176ED004B}"/>
              </a:ext>
            </a:extLst>
          </p:cNvPr>
          <p:cNvSpPr txBox="1"/>
          <p:nvPr/>
        </p:nvSpPr>
        <p:spPr>
          <a:xfrm>
            <a:off x="4671152" y="2368627"/>
            <a:ext cx="279244" cy="430887"/>
          </a:xfrm>
          <a:prstGeom prst="rect">
            <a:avLst/>
          </a:prstGeom>
          <a:noFill/>
        </p:spPr>
        <p:txBody>
          <a:bodyPr wrap="none" rtlCol="0">
            <a:spAutoFit/>
          </a:bodyPr>
          <a:lstStyle/>
          <a:p>
            <a:r>
              <a:rPr lang="en-US" sz="2200" dirty="0"/>
              <a:t>t</a:t>
            </a:r>
          </a:p>
        </p:txBody>
      </p:sp>
      <p:pic>
        <p:nvPicPr>
          <p:cNvPr id="4" name="Picture 3">
            <a:extLst>
              <a:ext uri="{FF2B5EF4-FFF2-40B4-BE49-F238E27FC236}">
                <a16:creationId xmlns:a16="http://schemas.microsoft.com/office/drawing/2014/main" id="{286A274B-B7A3-4F3E-8FAD-ADC8AFC4E731}"/>
              </a:ext>
            </a:extLst>
          </p:cNvPr>
          <p:cNvPicPr>
            <a:picLocks noChangeAspect="1"/>
          </p:cNvPicPr>
          <p:nvPr/>
        </p:nvPicPr>
        <p:blipFill>
          <a:blip r:embed="rId2"/>
          <a:stretch>
            <a:fillRect/>
          </a:stretch>
        </p:blipFill>
        <p:spPr>
          <a:xfrm>
            <a:off x="646360" y="1099748"/>
            <a:ext cx="5038403" cy="5006715"/>
          </a:xfrm>
          <a:prstGeom prst="rect">
            <a:avLst/>
          </a:prstGeom>
        </p:spPr>
      </p:pic>
      <p:sp>
        <p:nvSpPr>
          <p:cNvPr id="6" name="TextBox 5">
            <a:extLst>
              <a:ext uri="{FF2B5EF4-FFF2-40B4-BE49-F238E27FC236}">
                <a16:creationId xmlns:a16="http://schemas.microsoft.com/office/drawing/2014/main" id="{8D3243CE-728B-84F8-38AB-C69B518C89CE}"/>
              </a:ext>
            </a:extLst>
          </p:cNvPr>
          <p:cNvSpPr txBox="1"/>
          <p:nvPr/>
        </p:nvSpPr>
        <p:spPr>
          <a:xfrm>
            <a:off x="5907997" y="1420188"/>
            <a:ext cx="4862591" cy="2800767"/>
          </a:xfrm>
          <a:prstGeom prst="rect">
            <a:avLst/>
          </a:prstGeom>
          <a:noFill/>
        </p:spPr>
        <p:txBody>
          <a:bodyPr wrap="square" rtlCol="0">
            <a:spAutoFit/>
          </a:bodyPr>
          <a:lstStyle/>
          <a:p>
            <a:r>
              <a:rPr lang="en-US" sz="2200" b="1" dirty="0"/>
              <a:t>Objective</a:t>
            </a:r>
            <a:r>
              <a:rPr lang="en-US" sz="2200" dirty="0"/>
              <a:t>: Win the board game Go.</a:t>
            </a:r>
          </a:p>
          <a:p>
            <a:endParaRPr lang="en-US" sz="2200" dirty="0"/>
          </a:p>
          <a:p>
            <a:r>
              <a:rPr lang="en-US" sz="2200" b="1" dirty="0"/>
              <a:t>State</a:t>
            </a:r>
            <a:r>
              <a:rPr lang="en-US" sz="2200" dirty="0"/>
              <a:t>: Position of all pieces</a:t>
            </a:r>
          </a:p>
          <a:p>
            <a:endParaRPr lang="en-US" sz="2200" dirty="0"/>
          </a:p>
          <a:p>
            <a:r>
              <a:rPr lang="en-US" sz="2200" b="1" dirty="0"/>
              <a:t>Action</a:t>
            </a:r>
            <a:r>
              <a:rPr lang="en-US" sz="2200" dirty="0"/>
              <a:t>: Where to put the next piece</a:t>
            </a:r>
          </a:p>
          <a:p>
            <a:endParaRPr lang="en-US" sz="2200" dirty="0"/>
          </a:p>
          <a:p>
            <a:r>
              <a:rPr lang="en-US" sz="2200" b="1" dirty="0"/>
              <a:t>Reward</a:t>
            </a:r>
            <a:r>
              <a:rPr lang="en-US" sz="2200" dirty="0"/>
              <a:t>: 1 point if win at the end of the game, 0 otherwise</a:t>
            </a:r>
          </a:p>
        </p:txBody>
      </p:sp>
    </p:spTree>
    <p:extLst>
      <p:ext uri="{BB962C8B-B14F-4D97-AF65-F5344CB8AC3E}">
        <p14:creationId xmlns:p14="http://schemas.microsoft.com/office/powerpoint/2010/main" val="1081431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C124C-095E-8DC6-7F73-62F5CACBD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5B7A6-0683-E405-5A84-4CA0F46DABCE}"/>
              </a:ext>
            </a:extLst>
          </p:cNvPr>
          <p:cNvSpPr>
            <a:spLocks noGrp="1"/>
          </p:cNvSpPr>
          <p:nvPr>
            <p:ph type="title"/>
          </p:nvPr>
        </p:nvSpPr>
        <p:spPr>
          <a:xfrm>
            <a:off x="646360" y="365127"/>
            <a:ext cx="10347462" cy="734621"/>
          </a:xfrm>
        </p:spPr>
        <p:txBody>
          <a:bodyPr>
            <a:normAutofit/>
          </a:bodyPr>
          <a:lstStyle/>
          <a:p>
            <a:pPr algn="ctr"/>
            <a:r>
              <a:rPr lang="en-US" sz="3500" dirty="0">
                <a:latin typeface="Comic Sans MS" panose="030F0902030302020204" pitchFamily="66" charset="0"/>
              </a:rPr>
              <a:t>Example: Robot locomotion</a:t>
            </a:r>
          </a:p>
        </p:txBody>
      </p:sp>
      <p:sp>
        <p:nvSpPr>
          <p:cNvPr id="5" name="Slide Number Placeholder 4">
            <a:extLst>
              <a:ext uri="{FF2B5EF4-FFF2-40B4-BE49-F238E27FC236}">
                <a16:creationId xmlns:a16="http://schemas.microsoft.com/office/drawing/2014/main" id="{BFF78B47-ED0F-DAFB-4276-613644CCD2C2}"/>
              </a:ext>
            </a:extLst>
          </p:cNvPr>
          <p:cNvSpPr>
            <a:spLocks noGrp="1"/>
          </p:cNvSpPr>
          <p:nvPr>
            <p:ph type="sldNum" sz="quarter" idx="12"/>
          </p:nvPr>
        </p:nvSpPr>
        <p:spPr/>
        <p:txBody>
          <a:bodyPr/>
          <a:lstStyle/>
          <a:p>
            <a:fld id="{4267CD5E-26CF-4249-8540-BB1D07FD4227}" type="slidenum">
              <a:rPr lang="en-US" smtClean="0"/>
              <a:t>56</a:t>
            </a:fld>
            <a:endParaRPr lang="en-US"/>
          </a:p>
        </p:txBody>
      </p:sp>
      <p:sp>
        <p:nvSpPr>
          <p:cNvPr id="3" name="TextBox 2">
            <a:extLst>
              <a:ext uri="{FF2B5EF4-FFF2-40B4-BE49-F238E27FC236}">
                <a16:creationId xmlns:a16="http://schemas.microsoft.com/office/drawing/2014/main" id="{F1BD7C71-B177-FF47-2EE1-6D622CE56C18}"/>
              </a:ext>
            </a:extLst>
          </p:cNvPr>
          <p:cNvSpPr txBox="1"/>
          <p:nvPr/>
        </p:nvSpPr>
        <p:spPr>
          <a:xfrm>
            <a:off x="6604885" y="1255296"/>
            <a:ext cx="4862591" cy="4154984"/>
          </a:xfrm>
          <a:prstGeom prst="rect">
            <a:avLst/>
          </a:prstGeom>
          <a:noFill/>
        </p:spPr>
        <p:txBody>
          <a:bodyPr wrap="square" rtlCol="0">
            <a:spAutoFit/>
          </a:bodyPr>
          <a:lstStyle/>
          <a:p>
            <a:r>
              <a:rPr lang="en-US" sz="2200" b="1" dirty="0"/>
              <a:t>Objective</a:t>
            </a:r>
            <a:r>
              <a:rPr lang="en-US" sz="2200" dirty="0"/>
              <a:t>: teach the robot to walk forward</a:t>
            </a:r>
          </a:p>
          <a:p>
            <a:endParaRPr lang="en-US" sz="2200" dirty="0"/>
          </a:p>
          <a:p>
            <a:r>
              <a:rPr lang="en-US" sz="2200" b="1" dirty="0"/>
              <a:t>State</a:t>
            </a:r>
            <a:r>
              <a:rPr lang="en-US" sz="2200" dirty="0"/>
              <a:t>: the current angle and position of the robot’s joints (like knees, hips, </a:t>
            </a:r>
            <a:r>
              <a:rPr lang="en-US" sz="2200" dirty="0" err="1"/>
              <a:t>etc</a:t>
            </a:r>
            <a:r>
              <a:rPr lang="en-US" sz="2200" dirty="0"/>
              <a:t>)</a:t>
            </a:r>
          </a:p>
          <a:p>
            <a:endParaRPr lang="en-US" sz="2200" dirty="0"/>
          </a:p>
          <a:p>
            <a:r>
              <a:rPr lang="en-US" sz="2200" b="1" dirty="0"/>
              <a:t>Action</a:t>
            </a:r>
            <a:r>
              <a:rPr lang="en-US" sz="2200" dirty="0"/>
              <a:t>: how much force or torque the robot applies to move each joint</a:t>
            </a:r>
          </a:p>
          <a:p>
            <a:endParaRPr lang="en-US" sz="2200" dirty="0"/>
          </a:p>
          <a:p>
            <a:r>
              <a:rPr lang="en-US" sz="2200" b="1" dirty="0"/>
              <a:t>Reward</a:t>
            </a:r>
            <a:r>
              <a:rPr lang="en-US" sz="2200" dirty="0"/>
              <a:t>: the robot earns 1 point every moment it stays upright and move forward</a:t>
            </a:r>
          </a:p>
        </p:txBody>
      </p:sp>
      <p:pic>
        <p:nvPicPr>
          <p:cNvPr id="4" name="Picture 3">
            <a:extLst>
              <a:ext uri="{FF2B5EF4-FFF2-40B4-BE49-F238E27FC236}">
                <a16:creationId xmlns:a16="http://schemas.microsoft.com/office/drawing/2014/main" id="{DBE8EFA1-8512-FE76-8EB0-A04477CE422C}"/>
              </a:ext>
            </a:extLst>
          </p:cNvPr>
          <p:cNvPicPr>
            <a:picLocks noChangeAspect="1"/>
          </p:cNvPicPr>
          <p:nvPr/>
        </p:nvPicPr>
        <p:blipFill>
          <a:blip r:embed="rId2"/>
          <a:stretch>
            <a:fillRect/>
          </a:stretch>
        </p:blipFill>
        <p:spPr>
          <a:xfrm>
            <a:off x="429003" y="1880343"/>
            <a:ext cx="6047170" cy="2904890"/>
          </a:xfrm>
          <a:prstGeom prst="rect">
            <a:avLst/>
          </a:prstGeom>
        </p:spPr>
      </p:pic>
    </p:spTree>
    <p:extLst>
      <p:ext uri="{BB962C8B-B14F-4D97-AF65-F5344CB8AC3E}">
        <p14:creationId xmlns:p14="http://schemas.microsoft.com/office/powerpoint/2010/main" val="2587210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82FE2-CEEB-52CF-0C89-2BFD3C6C8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5BC8F-5980-0893-BED3-35E410F03BE1}"/>
              </a:ext>
            </a:extLst>
          </p:cNvPr>
          <p:cNvSpPr>
            <a:spLocks noGrp="1"/>
          </p:cNvSpPr>
          <p:nvPr>
            <p:ph type="title"/>
          </p:nvPr>
        </p:nvSpPr>
        <p:spPr>
          <a:xfrm>
            <a:off x="646360" y="365127"/>
            <a:ext cx="10347462" cy="734621"/>
          </a:xfrm>
        </p:spPr>
        <p:txBody>
          <a:bodyPr>
            <a:normAutofit/>
          </a:bodyPr>
          <a:lstStyle/>
          <a:p>
            <a:pPr algn="ctr"/>
            <a:r>
              <a:rPr lang="en-US" sz="3500" dirty="0">
                <a:latin typeface="Comic Sans MS" panose="030F0902030302020204" pitchFamily="66" charset="0"/>
              </a:rPr>
              <a:t>Example: Atari Games</a:t>
            </a:r>
          </a:p>
        </p:txBody>
      </p:sp>
      <p:sp>
        <p:nvSpPr>
          <p:cNvPr id="5" name="Slide Number Placeholder 4">
            <a:extLst>
              <a:ext uri="{FF2B5EF4-FFF2-40B4-BE49-F238E27FC236}">
                <a16:creationId xmlns:a16="http://schemas.microsoft.com/office/drawing/2014/main" id="{E0E5B895-E8C5-1F8B-664B-FB7D11472557}"/>
              </a:ext>
            </a:extLst>
          </p:cNvPr>
          <p:cNvSpPr>
            <a:spLocks noGrp="1"/>
          </p:cNvSpPr>
          <p:nvPr>
            <p:ph type="sldNum" sz="quarter" idx="12"/>
          </p:nvPr>
        </p:nvSpPr>
        <p:spPr/>
        <p:txBody>
          <a:bodyPr/>
          <a:lstStyle/>
          <a:p>
            <a:fld id="{4267CD5E-26CF-4249-8540-BB1D07FD4227}" type="slidenum">
              <a:rPr lang="en-US" smtClean="0"/>
              <a:t>57</a:t>
            </a:fld>
            <a:endParaRPr lang="en-US"/>
          </a:p>
        </p:txBody>
      </p:sp>
      <p:pic>
        <p:nvPicPr>
          <p:cNvPr id="4" name="Picture 3">
            <a:extLst>
              <a:ext uri="{FF2B5EF4-FFF2-40B4-BE49-F238E27FC236}">
                <a16:creationId xmlns:a16="http://schemas.microsoft.com/office/drawing/2014/main" id="{B6EE974D-2AFC-FF94-1B8B-5EA7A4D15AAB}"/>
              </a:ext>
            </a:extLst>
          </p:cNvPr>
          <p:cNvPicPr>
            <a:picLocks noChangeAspect="1"/>
          </p:cNvPicPr>
          <p:nvPr/>
        </p:nvPicPr>
        <p:blipFill>
          <a:blip r:embed="rId2"/>
          <a:stretch>
            <a:fillRect/>
          </a:stretch>
        </p:blipFill>
        <p:spPr>
          <a:xfrm>
            <a:off x="525405" y="1159709"/>
            <a:ext cx="10589371" cy="1516036"/>
          </a:xfrm>
          <a:prstGeom prst="rect">
            <a:avLst/>
          </a:prstGeom>
        </p:spPr>
      </p:pic>
      <p:sp>
        <p:nvSpPr>
          <p:cNvPr id="6" name="TextBox 5">
            <a:extLst>
              <a:ext uri="{FF2B5EF4-FFF2-40B4-BE49-F238E27FC236}">
                <a16:creationId xmlns:a16="http://schemas.microsoft.com/office/drawing/2014/main" id="{6923544D-D492-DAF3-52B9-ECCE6FB227B2}"/>
              </a:ext>
            </a:extLst>
          </p:cNvPr>
          <p:cNvSpPr txBox="1"/>
          <p:nvPr/>
        </p:nvSpPr>
        <p:spPr>
          <a:xfrm>
            <a:off x="801314" y="3236078"/>
            <a:ext cx="10589371" cy="2800767"/>
          </a:xfrm>
          <a:prstGeom prst="rect">
            <a:avLst/>
          </a:prstGeom>
          <a:noFill/>
        </p:spPr>
        <p:txBody>
          <a:bodyPr wrap="square" rtlCol="0">
            <a:spAutoFit/>
          </a:bodyPr>
          <a:lstStyle/>
          <a:p>
            <a:r>
              <a:rPr lang="en-US" sz="2200" b="1" dirty="0"/>
              <a:t>Objective</a:t>
            </a:r>
            <a:r>
              <a:rPr lang="en-US" sz="2200" dirty="0"/>
              <a:t>: teach the agent to play and win the Atari game</a:t>
            </a:r>
          </a:p>
          <a:p>
            <a:endParaRPr lang="en-US" sz="2200" dirty="0"/>
          </a:p>
          <a:p>
            <a:r>
              <a:rPr lang="en-US" sz="2200" b="1" dirty="0"/>
              <a:t>State</a:t>
            </a:r>
            <a:r>
              <a:rPr lang="en-US" sz="2200" dirty="0"/>
              <a:t>: the current image on the screen (what the agent sees)</a:t>
            </a:r>
          </a:p>
          <a:p>
            <a:endParaRPr lang="en-US" sz="2200" dirty="0"/>
          </a:p>
          <a:p>
            <a:r>
              <a:rPr lang="en-US" sz="2200" b="1" dirty="0"/>
              <a:t>Action</a:t>
            </a:r>
            <a:r>
              <a:rPr lang="en-US" sz="2200" dirty="0"/>
              <a:t>: Pressing buttons on the controller (or move left, right, jump, or shoot)</a:t>
            </a:r>
          </a:p>
          <a:p>
            <a:endParaRPr lang="en-US" sz="2200" dirty="0"/>
          </a:p>
          <a:p>
            <a:r>
              <a:rPr lang="en-US" sz="2200" b="1" dirty="0"/>
              <a:t>Reward</a:t>
            </a:r>
            <a:r>
              <a:rPr lang="en-US" sz="2200" dirty="0"/>
              <a:t>: Points scored in the game, for example, hitting a target or collecting a coin gives a positive reward</a:t>
            </a:r>
          </a:p>
        </p:txBody>
      </p:sp>
    </p:spTree>
    <p:extLst>
      <p:ext uri="{BB962C8B-B14F-4D97-AF65-F5344CB8AC3E}">
        <p14:creationId xmlns:p14="http://schemas.microsoft.com/office/powerpoint/2010/main" val="645585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35F6B-DD3D-4A61-6EEB-9B411D213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46310-69D4-B575-0AFB-F6D6803C6B15}"/>
              </a:ext>
            </a:extLst>
          </p:cNvPr>
          <p:cNvSpPr>
            <a:spLocks noGrp="1"/>
          </p:cNvSpPr>
          <p:nvPr>
            <p:ph type="title"/>
          </p:nvPr>
        </p:nvSpPr>
        <p:spPr>
          <a:xfrm>
            <a:off x="646360" y="365127"/>
            <a:ext cx="10347462" cy="734621"/>
          </a:xfrm>
        </p:spPr>
        <p:txBody>
          <a:bodyPr>
            <a:normAutofit/>
          </a:bodyPr>
          <a:lstStyle/>
          <a:p>
            <a:pPr algn="ctr"/>
            <a:r>
              <a:rPr lang="en-US" sz="3500" dirty="0">
                <a:latin typeface="Comic Sans MS" panose="030F0902030302020204" pitchFamily="66" charset="0"/>
              </a:rPr>
              <a:t>Agent and Environment</a:t>
            </a:r>
          </a:p>
        </p:txBody>
      </p:sp>
      <p:sp>
        <p:nvSpPr>
          <p:cNvPr id="5" name="Slide Number Placeholder 4">
            <a:extLst>
              <a:ext uri="{FF2B5EF4-FFF2-40B4-BE49-F238E27FC236}">
                <a16:creationId xmlns:a16="http://schemas.microsoft.com/office/drawing/2014/main" id="{0219922E-5A86-8F75-4188-7EF285036D46}"/>
              </a:ext>
            </a:extLst>
          </p:cNvPr>
          <p:cNvSpPr>
            <a:spLocks noGrp="1"/>
          </p:cNvSpPr>
          <p:nvPr>
            <p:ph type="sldNum" sz="quarter" idx="12"/>
          </p:nvPr>
        </p:nvSpPr>
        <p:spPr/>
        <p:txBody>
          <a:bodyPr/>
          <a:lstStyle/>
          <a:p>
            <a:fld id="{4267CD5E-26CF-4249-8540-BB1D07FD4227}" type="slidenum">
              <a:rPr lang="en-US" smtClean="0"/>
              <a:t>58</a:t>
            </a:fld>
            <a:endParaRPr lang="en-US"/>
          </a:p>
        </p:txBody>
      </p:sp>
      <p:sp>
        <p:nvSpPr>
          <p:cNvPr id="3" name="TextBox 2">
            <a:extLst>
              <a:ext uri="{FF2B5EF4-FFF2-40B4-BE49-F238E27FC236}">
                <a16:creationId xmlns:a16="http://schemas.microsoft.com/office/drawing/2014/main" id="{88567AA3-A5D1-3810-DD78-3E164D853963}"/>
              </a:ext>
            </a:extLst>
          </p:cNvPr>
          <p:cNvSpPr txBox="1"/>
          <p:nvPr/>
        </p:nvSpPr>
        <p:spPr>
          <a:xfrm>
            <a:off x="492126" y="1034503"/>
            <a:ext cx="11207748" cy="769441"/>
          </a:xfrm>
          <a:prstGeom prst="rect">
            <a:avLst/>
          </a:prstGeom>
          <a:noFill/>
        </p:spPr>
        <p:txBody>
          <a:bodyPr wrap="none" rtlCol="0">
            <a:spAutoFit/>
          </a:bodyPr>
          <a:lstStyle/>
          <a:p>
            <a:pPr marL="342900" indent="-342900">
              <a:buFont typeface="Arial" panose="020B0604020202020204" pitchFamily="34" charset="0"/>
              <a:buChar char="•"/>
            </a:pPr>
            <a:r>
              <a:rPr lang="en-US" sz="2200" b="1" dirty="0">
                <a:solidFill>
                  <a:srgbClr val="0000FF"/>
                </a:solidFill>
              </a:rPr>
              <a:t>Agent</a:t>
            </a:r>
            <a:r>
              <a:rPr lang="en-US" sz="2200" dirty="0"/>
              <a:t>: the decision-maker that learns how to act</a:t>
            </a:r>
          </a:p>
          <a:p>
            <a:pPr marL="342900" indent="-342900">
              <a:buFont typeface="Arial" panose="020B0604020202020204" pitchFamily="34" charset="0"/>
              <a:buChar char="•"/>
            </a:pPr>
            <a:r>
              <a:rPr lang="en-US" sz="2200" b="1" dirty="0">
                <a:solidFill>
                  <a:srgbClr val="0000FF"/>
                </a:solidFill>
              </a:rPr>
              <a:t>Environment</a:t>
            </a:r>
            <a:r>
              <a:rPr lang="en-US" sz="2200" dirty="0"/>
              <a:t>: everything the agent interacts with, or the system that the agent tries to control</a:t>
            </a:r>
          </a:p>
        </p:txBody>
      </p:sp>
      <p:pic>
        <p:nvPicPr>
          <p:cNvPr id="4" name="Picture 2" descr="Reinforcement Learning. Everything you need to know to get… | by Aishwarya  | Medium">
            <a:extLst>
              <a:ext uri="{FF2B5EF4-FFF2-40B4-BE49-F238E27FC236}">
                <a16:creationId xmlns:a16="http://schemas.microsoft.com/office/drawing/2014/main" id="{0FE6E092-5B10-6C02-58AD-B7879572E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825" y="2180885"/>
            <a:ext cx="7182350" cy="36426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A78B91-3203-80DA-51D5-2A6DDAA500A0}"/>
              </a:ext>
            </a:extLst>
          </p:cNvPr>
          <p:cNvSpPr txBox="1"/>
          <p:nvPr/>
        </p:nvSpPr>
        <p:spPr>
          <a:xfrm>
            <a:off x="1219200" y="4582886"/>
            <a:ext cx="1518364" cy="369332"/>
          </a:xfrm>
          <a:prstGeom prst="rect">
            <a:avLst/>
          </a:prstGeom>
          <a:noFill/>
        </p:spPr>
        <p:txBody>
          <a:bodyPr wrap="none" rtlCol="0">
            <a:spAutoFit/>
          </a:bodyPr>
          <a:lstStyle/>
          <a:p>
            <a:r>
              <a:rPr lang="en-US" b="1" i="0" dirty="0">
                <a:solidFill>
                  <a:srgbClr val="393939"/>
                </a:solidFill>
                <a:effectLst/>
                <a:latin typeface="arial" panose="020B0604020202020204" pitchFamily="34" charset="0"/>
              </a:rPr>
              <a:t>Super Mario</a:t>
            </a:r>
          </a:p>
        </p:txBody>
      </p:sp>
    </p:spTree>
    <p:extLst>
      <p:ext uri="{BB962C8B-B14F-4D97-AF65-F5344CB8AC3E}">
        <p14:creationId xmlns:p14="http://schemas.microsoft.com/office/powerpoint/2010/main" val="578041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62889-6A66-E707-2AA2-11AEA1523A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D475D-980F-B769-E7DC-B6D0FF74C0C2}"/>
              </a:ext>
            </a:extLst>
          </p:cNvPr>
          <p:cNvSpPr>
            <a:spLocks noGrp="1"/>
          </p:cNvSpPr>
          <p:nvPr>
            <p:ph type="title"/>
          </p:nvPr>
        </p:nvSpPr>
        <p:spPr>
          <a:xfrm>
            <a:off x="646360" y="365127"/>
            <a:ext cx="10347462" cy="734621"/>
          </a:xfrm>
        </p:spPr>
        <p:txBody>
          <a:bodyPr>
            <a:normAutofit/>
          </a:bodyPr>
          <a:lstStyle/>
          <a:p>
            <a:pPr algn="ctr"/>
            <a:r>
              <a:rPr lang="en-US" sz="3500" dirty="0">
                <a:latin typeface="Comic Sans MS" panose="030F0902030302020204" pitchFamily="66" charset="0"/>
              </a:rPr>
              <a:t>State, Action, and Reward</a:t>
            </a:r>
          </a:p>
        </p:txBody>
      </p:sp>
      <p:sp>
        <p:nvSpPr>
          <p:cNvPr id="5" name="Slide Number Placeholder 4">
            <a:extLst>
              <a:ext uri="{FF2B5EF4-FFF2-40B4-BE49-F238E27FC236}">
                <a16:creationId xmlns:a16="http://schemas.microsoft.com/office/drawing/2014/main" id="{D03A4393-12F8-1E47-EC3E-598E28216BD6}"/>
              </a:ext>
            </a:extLst>
          </p:cNvPr>
          <p:cNvSpPr>
            <a:spLocks noGrp="1"/>
          </p:cNvSpPr>
          <p:nvPr>
            <p:ph type="sldNum" sz="quarter" idx="12"/>
          </p:nvPr>
        </p:nvSpPr>
        <p:spPr/>
        <p:txBody>
          <a:bodyPr/>
          <a:lstStyle/>
          <a:p>
            <a:fld id="{4267CD5E-26CF-4249-8540-BB1D07FD4227}" type="slidenum">
              <a:rPr lang="en-US" smtClean="0"/>
              <a:t>59</a:t>
            </a:fld>
            <a:endParaRPr lang="en-US"/>
          </a:p>
        </p:txBody>
      </p:sp>
      <p:sp>
        <p:nvSpPr>
          <p:cNvPr id="3" name="TextBox 2">
            <a:extLst>
              <a:ext uri="{FF2B5EF4-FFF2-40B4-BE49-F238E27FC236}">
                <a16:creationId xmlns:a16="http://schemas.microsoft.com/office/drawing/2014/main" id="{2475DA26-06EB-9BD6-5521-66675E2CF6EE}"/>
              </a:ext>
            </a:extLst>
          </p:cNvPr>
          <p:cNvSpPr txBox="1"/>
          <p:nvPr/>
        </p:nvSpPr>
        <p:spPr>
          <a:xfrm>
            <a:off x="492126" y="1034503"/>
            <a:ext cx="7896264" cy="1107996"/>
          </a:xfrm>
          <a:prstGeom prst="rect">
            <a:avLst/>
          </a:prstGeom>
          <a:noFill/>
        </p:spPr>
        <p:txBody>
          <a:bodyPr wrap="none" rtlCol="0">
            <a:spAutoFit/>
          </a:bodyPr>
          <a:lstStyle/>
          <a:p>
            <a:pPr marL="342900" indent="-342900">
              <a:buFont typeface="Arial" panose="020B0604020202020204" pitchFamily="34" charset="0"/>
              <a:buChar char="•"/>
            </a:pPr>
            <a:r>
              <a:rPr lang="en-US" sz="2200" b="1" dirty="0">
                <a:solidFill>
                  <a:srgbClr val="0000FF"/>
                </a:solidFill>
              </a:rPr>
              <a:t>State</a:t>
            </a:r>
            <a:r>
              <a:rPr lang="en-US" sz="2200" dirty="0"/>
              <a:t>: a representation of the environment at a specific moment</a:t>
            </a:r>
          </a:p>
          <a:p>
            <a:pPr marL="342900" indent="-342900">
              <a:buFont typeface="Arial" panose="020B0604020202020204" pitchFamily="34" charset="0"/>
              <a:buChar char="•"/>
            </a:pPr>
            <a:r>
              <a:rPr lang="en-US" sz="2200" b="1" dirty="0">
                <a:solidFill>
                  <a:srgbClr val="0000FF"/>
                </a:solidFill>
              </a:rPr>
              <a:t>Action</a:t>
            </a:r>
            <a:r>
              <a:rPr lang="en-US" sz="2200" dirty="0"/>
              <a:t>: a move or decision the agent makes at a given state</a:t>
            </a:r>
          </a:p>
          <a:p>
            <a:pPr marL="342900" indent="-342900">
              <a:buFont typeface="Arial" panose="020B0604020202020204" pitchFamily="34" charset="0"/>
              <a:buChar char="•"/>
            </a:pPr>
            <a:r>
              <a:rPr lang="en-US" sz="2200" b="1" dirty="0">
                <a:solidFill>
                  <a:srgbClr val="0000FF"/>
                </a:solidFill>
              </a:rPr>
              <a:t>Reward</a:t>
            </a:r>
            <a:r>
              <a:rPr lang="en-US" sz="2200" dirty="0"/>
              <a:t>: a numerical signal indicating the success of an action</a:t>
            </a:r>
          </a:p>
        </p:txBody>
      </p:sp>
      <p:pic>
        <p:nvPicPr>
          <p:cNvPr id="4" name="Picture 2" descr="Reinforcement Learning. Everything you need to know to get… | by Aishwarya  | Medium">
            <a:extLst>
              <a:ext uri="{FF2B5EF4-FFF2-40B4-BE49-F238E27FC236}">
                <a16:creationId xmlns:a16="http://schemas.microsoft.com/office/drawing/2014/main" id="{99342CF3-F736-3301-44D2-CE2BB11C4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074" y="2180593"/>
            <a:ext cx="4189852" cy="21249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F65149-D2F9-5AE1-4E34-DBFEF05B8D1E}"/>
              </a:ext>
            </a:extLst>
          </p:cNvPr>
          <p:cNvSpPr txBox="1"/>
          <p:nvPr/>
        </p:nvSpPr>
        <p:spPr>
          <a:xfrm>
            <a:off x="1266667" y="4423194"/>
            <a:ext cx="9923489" cy="1754326"/>
          </a:xfrm>
          <a:prstGeom prst="rect">
            <a:avLst/>
          </a:prstGeom>
          <a:noFill/>
        </p:spPr>
        <p:txBody>
          <a:bodyPr wrap="square" rtlCol="0">
            <a:spAutoFit/>
          </a:bodyPr>
          <a:lstStyle/>
          <a:p>
            <a:pPr marL="342900" indent="-342900">
              <a:buFont typeface="Wingdings" pitchFamily="2" charset="2"/>
              <a:buChar char="Ø"/>
            </a:pPr>
            <a:r>
              <a:rPr lang="en-US" dirty="0"/>
              <a:t>The agent observes the current state (</a:t>
            </a:r>
            <a:r>
              <a:rPr lang="en-US" dirty="0">
                <a:solidFill>
                  <a:srgbClr val="FF0000"/>
                </a:solidFill>
              </a:rPr>
              <a:t>S</a:t>
            </a:r>
            <a:r>
              <a:rPr lang="en-US" baseline="-25000" dirty="0">
                <a:solidFill>
                  <a:srgbClr val="FF0000"/>
                </a:solidFill>
              </a:rPr>
              <a:t>t</a:t>
            </a:r>
            <a:r>
              <a:rPr lang="en-US" dirty="0"/>
              <a:t>) of the environment and select actions (</a:t>
            </a:r>
            <a:r>
              <a:rPr lang="en-US" dirty="0">
                <a:solidFill>
                  <a:srgbClr val="FF0000"/>
                </a:solidFill>
              </a:rPr>
              <a:t>A</a:t>
            </a:r>
            <a:r>
              <a:rPr lang="en-US" baseline="-25000" dirty="0">
                <a:solidFill>
                  <a:srgbClr val="FF0000"/>
                </a:solidFill>
              </a:rPr>
              <a:t>t</a:t>
            </a:r>
            <a:r>
              <a:rPr lang="en-US" dirty="0"/>
              <a:t>)</a:t>
            </a:r>
          </a:p>
          <a:p>
            <a:pPr marL="342900" indent="-342900">
              <a:buFont typeface="Wingdings" pitchFamily="2" charset="2"/>
              <a:buChar char="Ø"/>
            </a:pPr>
            <a:endParaRPr lang="en-US" dirty="0"/>
          </a:p>
          <a:p>
            <a:pPr marL="342900" indent="-342900">
              <a:buFont typeface="Wingdings" pitchFamily="2" charset="2"/>
              <a:buChar char="Ø"/>
            </a:pPr>
            <a:r>
              <a:rPr lang="en-US" dirty="0"/>
              <a:t>The environment updates based on the action and returns a new state (</a:t>
            </a:r>
            <a:r>
              <a:rPr lang="en-US" dirty="0">
                <a:solidFill>
                  <a:srgbClr val="FF0000"/>
                </a:solidFill>
              </a:rPr>
              <a:t>S</a:t>
            </a:r>
            <a:r>
              <a:rPr lang="en-US" baseline="-25000" dirty="0">
                <a:solidFill>
                  <a:srgbClr val="FF0000"/>
                </a:solidFill>
              </a:rPr>
              <a:t>t+1</a:t>
            </a:r>
            <a:r>
              <a:rPr lang="en-US" dirty="0"/>
              <a:t>) and reward (</a:t>
            </a:r>
            <a:r>
              <a:rPr lang="en-US" dirty="0">
                <a:solidFill>
                  <a:srgbClr val="FF0000"/>
                </a:solidFill>
              </a:rPr>
              <a:t>R</a:t>
            </a:r>
            <a:r>
              <a:rPr lang="en-US" baseline="-25000" dirty="0">
                <a:solidFill>
                  <a:srgbClr val="FF0000"/>
                </a:solidFill>
              </a:rPr>
              <a:t>t+1</a:t>
            </a:r>
            <a:r>
              <a:rPr lang="en-US" dirty="0"/>
              <a:t>)</a:t>
            </a:r>
          </a:p>
          <a:p>
            <a:pPr marL="342900" indent="-342900">
              <a:buFont typeface="Wingdings" pitchFamily="2" charset="2"/>
              <a:buChar char="Ø"/>
            </a:pPr>
            <a:endParaRPr lang="en-US" dirty="0"/>
          </a:p>
          <a:p>
            <a:pPr marL="342900" indent="-342900">
              <a:buFont typeface="Wingdings" pitchFamily="2" charset="2"/>
              <a:buChar char="Ø"/>
            </a:pPr>
            <a:r>
              <a:rPr lang="en-US" dirty="0"/>
              <a:t>Rewards are used to guide the agent’s learning: </a:t>
            </a:r>
            <a:r>
              <a:rPr lang="en-US" dirty="0">
                <a:solidFill>
                  <a:srgbClr val="FF0000"/>
                </a:solidFill>
              </a:rPr>
              <a:t>actions that lead to higher rewards are reinforced (strengthened) over time, while less rewarding actions are discouraged</a:t>
            </a:r>
          </a:p>
        </p:txBody>
      </p:sp>
    </p:spTree>
    <p:extLst>
      <p:ext uri="{BB962C8B-B14F-4D97-AF65-F5344CB8AC3E}">
        <p14:creationId xmlns:p14="http://schemas.microsoft.com/office/powerpoint/2010/main" val="557137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Quantum</a:t>
            </a:r>
            <a:r>
              <a:rPr lang="zh-CN" altLang="en-US" sz="3500" dirty="0">
                <a:latin typeface="Comic Sans MS" panose="030F0902030302020204" pitchFamily="66" charset="0"/>
              </a:rPr>
              <a:t> </a:t>
            </a:r>
            <a:r>
              <a:rPr lang="en-US" altLang="zh-CN" sz="3500" dirty="0">
                <a:latin typeface="Comic Sans MS" panose="030F0902030302020204" pitchFamily="66" charset="0"/>
              </a:rPr>
              <a:t>interference</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6</a:t>
            </a:fld>
            <a:endParaRPr lang="en-US"/>
          </a:p>
        </p:txBody>
      </p:sp>
      <p:sp>
        <p:nvSpPr>
          <p:cNvPr id="3" name="TextBox 2">
            <a:extLst>
              <a:ext uri="{FF2B5EF4-FFF2-40B4-BE49-F238E27FC236}">
                <a16:creationId xmlns:a16="http://schemas.microsoft.com/office/drawing/2014/main" id="{50ACB72D-6D92-2957-821E-B62C4453E7F4}"/>
              </a:ext>
            </a:extLst>
          </p:cNvPr>
          <p:cNvSpPr txBox="1"/>
          <p:nvPr/>
        </p:nvSpPr>
        <p:spPr>
          <a:xfrm>
            <a:off x="1097429" y="2104575"/>
            <a:ext cx="8530047" cy="1477328"/>
          </a:xfrm>
          <a:prstGeom prst="rect">
            <a:avLst/>
          </a:prstGeom>
          <a:noFill/>
        </p:spPr>
        <p:txBody>
          <a:bodyPr wrap="square" rtlCol="0">
            <a:spAutoFit/>
          </a:bodyPr>
          <a:lstStyle/>
          <a:p>
            <a:r>
              <a:rPr lang="en-US" altLang="zh-CN" b="1" dirty="0">
                <a:highlight>
                  <a:srgbClr val="FFFF00"/>
                </a:highlight>
              </a:rPr>
              <a:t>Negative</a:t>
            </a:r>
            <a:r>
              <a:rPr lang="en-US" altLang="zh-CN" dirty="0"/>
              <a:t> interference term </a:t>
            </a:r>
            <a:r>
              <a:rPr lang="en-US" altLang="zh-CN" dirty="0">
                <a:sym typeface="Wingdings" pitchFamily="2" charset="2"/>
              </a:rPr>
              <a:t> </a:t>
            </a:r>
            <a:r>
              <a:rPr lang="en-US" altLang="zh-CN" b="1" dirty="0">
                <a:solidFill>
                  <a:srgbClr val="FF0000"/>
                </a:solidFill>
                <a:sym typeface="Wingdings" pitchFamily="2" charset="2"/>
              </a:rPr>
              <a:t>destructive</a:t>
            </a:r>
            <a:r>
              <a:rPr lang="en-US" altLang="zh-CN" dirty="0">
                <a:sym typeface="Wingdings" pitchFamily="2" charset="2"/>
              </a:rPr>
              <a:t> interference</a:t>
            </a:r>
          </a:p>
          <a:p>
            <a:r>
              <a:rPr lang="en-US" altLang="zh-CN" b="1" dirty="0">
                <a:highlight>
                  <a:srgbClr val="FFFF00"/>
                </a:highlight>
                <a:sym typeface="Wingdings" pitchFamily="2" charset="2"/>
              </a:rPr>
              <a:t>Positive</a:t>
            </a:r>
            <a:r>
              <a:rPr lang="en-US" altLang="zh-CN" dirty="0">
                <a:sym typeface="Wingdings" pitchFamily="2" charset="2"/>
              </a:rPr>
              <a:t> interference term  </a:t>
            </a:r>
            <a:r>
              <a:rPr lang="en-US" altLang="zh-CN" b="1" dirty="0">
                <a:solidFill>
                  <a:srgbClr val="FF0000"/>
                </a:solidFill>
                <a:sym typeface="Wingdings" pitchFamily="2" charset="2"/>
              </a:rPr>
              <a:t>constructive</a:t>
            </a:r>
            <a:r>
              <a:rPr lang="en-US" altLang="zh-CN" dirty="0">
                <a:sym typeface="Wingdings" pitchFamily="2" charset="2"/>
              </a:rPr>
              <a:t> interference</a:t>
            </a:r>
            <a:endParaRPr lang="en-US" altLang="zh-CN" dirty="0"/>
          </a:p>
          <a:p>
            <a:endParaRPr lang="en-US" altLang="zh-CN" dirty="0"/>
          </a:p>
          <a:p>
            <a:r>
              <a:rPr lang="en-US" altLang="zh-CN" dirty="0"/>
              <a:t>Even for single quantum particle, we cannot say it has travelled through either the upper or the lower slit. It has travelled through both.</a:t>
            </a:r>
          </a:p>
        </p:txBody>
      </p:sp>
      <p:pic>
        <p:nvPicPr>
          <p:cNvPr id="4" name="Picture 3">
            <a:extLst>
              <a:ext uri="{FF2B5EF4-FFF2-40B4-BE49-F238E27FC236}">
                <a16:creationId xmlns:a16="http://schemas.microsoft.com/office/drawing/2014/main" id="{F50D1423-2FD8-61F3-F8E8-0F96016D300D}"/>
              </a:ext>
            </a:extLst>
          </p:cNvPr>
          <p:cNvPicPr>
            <a:picLocks noChangeAspect="1"/>
          </p:cNvPicPr>
          <p:nvPr/>
        </p:nvPicPr>
        <p:blipFill>
          <a:blip r:embed="rId2"/>
          <a:stretch>
            <a:fillRect/>
          </a:stretch>
        </p:blipFill>
        <p:spPr>
          <a:xfrm>
            <a:off x="3191541" y="4848014"/>
            <a:ext cx="4807517" cy="738233"/>
          </a:xfrm>
          <a:prstGeom prst="rect">
            <a:avLst/>
          </a:prstGeom>
        </p:spPr>
      </p:pic>
      <p:sp>
        <p:nvSpPr>
          <p:cNvPr id="6" name="TextBox 5">
            <a:extLst>
              <a:ext uri="{FF2B5EF4-FFF2-40B4-BE49-F238E27FC236}">
                <a16:creationId xmlns:a16="http://schemas.microsoft.com/office/drawing/2014/main" id="{90B32377-585A-C031-49F5-D3B9D8F7C6BF}"/>
              </a:ext>
            </a:extLst>
          </p:cNvPr>
          <p:cNvSpPr txBox="1"/>
          <p:nvPr/>
        </p:nvSpPr>
        <p:spPr>
          <a:xfrm>
            <a:off x="1097429" y="4214851"/>
            <a:ext cx="5102807" cy="369332"/>
          </a:xfrm>
          <a:prstGeom prst="rect">
            <a:avLst/>
          </a:prstGeom>
          <a:noFill/>
        </p:spPr>
        <p:txBody>
          <a:bodyPr wrap="none" rtlCol="0">
            <a:spAutoFit/>
          </a:bodyPr>
          <a:lstStyle/>
          <a:p>
            <a:r>
              <a:rPr lang="en-US" altLang="zh-CN" dirty="0"/>
              <a:t>Quantum</a:t>
            </a:r>
            <a:r>
              <a:rPr lang="zh-CN" altLang="en-US" dirty="0"/>
              <a:t> </a:t>
            </a:r>
            <a:r>
              <a:rPr lang="en-US" altLang="zh-CN" dirty="0"/>
              <a:t>superposition</a:t>
            </a:r>
            <a:r>
              <a:rPr lang="zh-CN" altLang="en-US" dirty="0"/>
              <a:t> </a:t>
            </a:r>
            <a:r>
              <a:rPr lang="en-US" altLang="zh-CN" dirty="0"/>
              <a:t>(in</a:t>
            </a:r>
            <a:r>
              <a:rPr lang="zh-CN" altLang="en-US" dirty="0"/>
              <a:t> </a:t>
            </a:r>
            <a:r>
              <a:rPr lang="en-US" altLang="zh-CN" dirty="0"/>
              <a:t>terms</a:t>
            </a:r>
            <a:r>
              <a:rPr lang="zh-CN" altLang="en-US" dirty="0"/>
              <a:t> </a:t>
            </a:r>
            <a:r>
              <a:rPr lang="en-US" altLang="zh-CN" dirty="0"/>
              <a:t>of</a:t>
            </a:r>
            <a:r>
              <a:rPr lang="zh-CN" altLang="en-US" dirty="0"/>
              <a:t> </a:t>
            </a:r>
            <a:r>
              <a:rPr lang="en-US" altLang="zh-CN" dirty="0"/>
              <a:t>Dirac</a:t>
            </a:r>
            <a:r>
              <a:rPr lang="zh-CN" altLang="en-US" dirty="0"/>
              <a:t> </a:t>
            </a:r>
            <a:r>
              <a:rPr lang="en-US" altLang="zh-CN" dirty="0"/>
              <a:t>notations)</a:t>
            </a:r>
            <a:endParaRPr lang="en-US" dirty="0"/>
          </a:p>
        </p:txBody>
      </p:sp>
      <p:pic>
        <p:nvPicPr>
          <p:cNvPr id="9" name="Picture 8">
            <a:extLst>
              <a:ext uri="{FF2B5EF4-FFF2-40B4-BE49-F238E27FC236}">
                <a16:creationId xmlns:a16="http://schemas.microsoft.com/office/drawing/2014/main" id="{38929C85-AE19-5A0D-69EC-9B93310C9743}"/>
              </a:ext>
            </a:extLst>
          </p:cNvPr>
          <p:cNvPicPr>
            <a:picLocks noChangeAspect="1"/>
          </p:cNvPicPr>
          <p:nvPr/>
        </p:nvPicPr>
        <p:blipFill>
          <a:blip r:embed="rId3"/>
          <a:stretch>
            <a:fillRect/>
          </a:stretch>
        </p:blipFill>
        <p:spPr>
          <a:xfrm>
            <a:off x="3909658" y="1121174"/>
            <a:ext cx="4089400" cy="825500"/>
          </a:xfrm>
          <a:prstGeom prst="rect">
            <a:avLst/>
          </a:prstGeom>
        </p:spPr>
      </p:pic>
    </p:spTree>
    <p:extLst>
      <p:ext uri="{BB962C8B-B14F-4D97-AF65-F5344CB8AC3E}">
        <p14:creationId xmlns:p14="http://schemas.microsoft.com/office/powerpoint/2010/main" val="3786269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F6E3-FBC0-BDD9-307C-C176E4BAF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73A2A-D5A3-813D-3C40-BF7F2B61B272}"/>
              </a:ext>
            </a:extLst>
          </p:cNvPr>
          <p:cNvSpPr>
            <a:spLocks noGrp="1"/>
          </p:cNvSpPr>
          <p:nvPr>
            <p:ph type="title"/>
          </p:nvPr>
        </p:nvSpPr>
        <p:spPr>
          <a:xfrm>
            <a:off x="646360" y="365127"/>
            <a:ext cx="10347462" cy="734621"/>
          </a:xfrm>
        </p:spPr>
        <p:txBody>
          <a:bodyPr>
            <a:normAutofit/>
          </a:bodyPr>
          <a:lstStyle/>
          <a:p>
            <a:pPr algn="ctr"/>
            <a:r>
              <a:rPr lang="en-US" sz="3500" dirty="0">
                <a:latin typeface="Comic Sans MS" panose="030F0902030302020204" pitchFamily="66" charset="0"/>
              </a:rPr>
              <a:t>Return and Objective</a:t>
            </a:r>
          </a:p>
        </p:txBody>
      </p:sp>
      <p:sp>
        <p:nvSpPr>
          <p:cNvPr id="5" name="Slide Number Placeholder 4">
            <a:extLst>
              <a:ext uri="{FF2B5EF4-FFF2-40B4-BE49-F238E27FC236}">
                <a16:creationId xmlns:a16="http://schemas.microsoft.com/office/drawing/2014/main" id="{D7CF239A-A753-FF6C-76B2-41D699A17CFC}"/>
              </a:ext>
            </a:extLst>
          </p:cNvPr>
          <p:cNvSpPr>
            <a:spLocks noGrp="1"/>
          </p:cNvSpPr>
          <p:nvPr>
            <p:ph type="sldNum" sz="quarter" idx="12"/>
          </p:nvPr>
        </p:nvSpPr>
        <p:spPr/>
        <p:txBody>
          <a:bodyPr/>
          <a:lstStyle/>
          <a:p>
            <a:fld id="{4267CD5E-26CF-4249-8540-BB1D07FD4227}" type="slidenum">
              <a:rPr lang="en-US" smtClean="0"/>
              <a:t>60</a:t>
            </a:fld>
            <a:endParaRPr lang="en-US"/>
          </a:p>
        </p:txBody>
      </p:sp>
      <p:sp>
        <p:nvSpPr>
          <p:cNvPr id="3" name="TextBox 2">
            <a:extLst>
              <a:ext uri="{FF2B5EF4-FFF2-40B4-BE49-F238E27FC236}">
                <a16:creationId xmlns:a16="http://schemas.microsoft.com/office/drawing/2014/main" id="{9383A20C-AE9B-55A8-34F8-C2F1A9CE7121}"/>
              </a:ext>
            </a:extLst>
          </p:cNvPr>
          <p:cNvSpPr txBox="1"/>
          <p:nvPr/>
        </p:nvSpPr>
        <p:spPr>
          <a:xfrm>
            <a:off x="946097" y="1251860"/>
            <a:ext cx="9149300" cy="3816429"/>
          </a:xfrm>
          <a:prstGeom prst="rect">
            <a:avLst/>
          </a:prstGeom>
          <a:noFill/>
        </p:spPr>
        <p:txBody>
          <a:bodyPr wrap="none" rtlCol="0">
            <a:spAutoFit/>
          </a:bodyPr>
          <a:lstStyle/>
          <a:p>
            <a:r>
              <a:rPr lang="en-US" sz="2200" b="1" dirty="0">
                <a:solidFill>
                  <a:srgbClr val="0000FF"/>
                </a:solidFill>
              </a:rPr>
              <a:t>Return</a:t>
            </a:r>
            <a:r>
              <a:rPr lang="en-US" sz="2200" dirty="0"/>
              <a:t>: the total accumulated reward over time</a:t>
            </a:r>
          </a:p>
          <a:p>
            <a:endParaRPr lang="en-US" sz="2200" dirty="0"/>
          </a:p>
          <a:p>
            <a:r>
              <a:rPr lang="en-US" sz="2200" dirty="0"/>
              <a:t>The agent’s </a:t>
            </a:r>
            <a:r>
              <a:rPr lang="en-US" sz="2200" b="1" dirty="0">
                <a:solidFill>
                  <a:srgbClr val="0000FF"/>
                </a:solidFill>
              </a:rPr>
              <a:t>goal</a:t>
            </a:r>
            <a:r>
              <a:rPr lang="en-US" sz="2200" dirty="0"/>
              <a:t> is to maximize the expected return</a:t>
            </a:r>
          </a:p>
          <a:p>
            <a:endParaRPr lang="en-US" sz="2200" dirty="0"/>
          </a:p>
          <a:p>
            <a:r>
              <a:rPr lang="en-US" sz="2200" b="1" dirty="0">
                <a:solidFill>
                  <a:srgbClr val="0000FF"/>
                </a:solidFill>
              </a:rPr>
              <a:t>Discounted return</a:t>
            </a:r>
            <a:r>
              <a:rPr lang="en-US" sz="2200" dirty="0"/>
              <a:t>: future rewards may be worth less than immediate rewards</a:t>
            </a:r>
          </a:p>
          <a:p>
            <a:endParaRPr lang="en-US" sz="2200" dirty="0"/>
          </a:p>
          <a:p>
            <a:endParaRPr lang="en-US" sz="2200" dirty="0"/>
          </a:p>
          <a:p>
            <a:endParaRPr lang="en-US" sz="2200" dirty="0"/>
          </a:p>
          <a:p>
            <a:endParaRPr lang="en-US" sz="2200" dirty="0"/>
          </a:p>
          <a:p>
            <a:endParaRPr lang="en-US" sz="2200" dirty="0"/>
          </a:p>
          <a:p>
            <a:r>
              <a:rPr lang="en-US" sz="2200" b="1" dirty="0">
                <a:solidFill>
                  <a:srgbClr val="0000FF"/>
                </a:solidFill>
              </a:rPr>
              <a:t>Objective function</a:t>
            </a:r>
            <a:r>
              <a:rPr lang="en-US" sz="2200" dirty="0"/>
              <a:t>: often defined as the expected discounted return</a:t>
            </a:r>
          </a:p>
        </p:txBody>
      </p:sp>
      <p:pic>
        <p:nvPicPr>
          <p:cNvPr id="4" name="Picture 3">
            <a:extLst>
              <a:ext uri="{FF2B5EF4-FFF2-40B4-BE49-F238E27FC236}">
                <a16:creationId xmlns:a16="http://schemas.microsoft.com/office/drawing/2014/main" id="{838A1930-AF05-CE5E-8FB5-602A7015BC2B}"/>
              </a:ext>
            </a:extLst>
          </p:cNvPr>
          <p:cNvPicPr>
            <a:picLocks noChangeAspect="1"/>
          </p:cNvPicPr>
          <p:nvPr/>
        </p:nvPicPr>
        <p:blipFill>
          <a:blip r:embed="rId2"/>
          <a:stretch>
            <a:fillRect/>
          </a:stretch>
        </p:blipFill>
        <p:spPr>
          <a:xfrm>
            <a:off x="1250430" y="2950029"/>
            <a:ext cx="7772400" cy="1528996"/>
          </a:xfrm>
          <a:prstGeom prst="rect">
            <a:avLst/>
          </a:prstGeom>
        </p:spPr>
      </p:pic>
    </p:spTree>
    <p:extLst>
      <p:ext uri="{BB962C8B-B14F-4D97-AF65-F5344CB8AC3E}">
        <p14:creationId xmlns:p14="http://schemas.microsoft.com/office/powerpoint/2010/main" val="14317767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48A8A-95B3-05D5-C20C-4047A4D89BB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33DAF1D-F941-EC6E-928F-FA43DB5CB157}"/>
                  </a:ext>
                </a:extLst>
              </p:cNvPr>
              <p:cNvSpPr>
                <a:spLocks noGrp="1"/>
              </p:cNvSpPr>
              <p:nvPr>
                <p:ph type="title"/>
              </p:nvPr>
            </p:nvSpPr>
            <p:spPr>
              <a:xfrm>
                <a:off x="646360" y="365127"/>
                <a:ext cx="10347462" cy="734621"/>
              </a:xfrm>
            </p:spPr>
            <p:txBody>
              <a:bodyPr>
                <a:normAutofit/>
              </a:bodyPr>
              <a:lstStyle/>
              <a:p>
                <a:pPr algn="ctr"/>
                <a:r>
                  <a:rPr lang="en-US" sz="3500" dirty="0">
                    <a:latin typeface="Comic Sans MS" panose="030F0902030302020204" pitchFamily="66" charset="0"/>
                  </a:rPr>
                  <a:t>Discount factor (</a:t>
                </a:r>
                <a14:m>
                  <m:oMath xmlns:m="http://schemas.openxmlformats.org/officeDocument/2006/math">
                    <m:r>
                      <a:rPr lang="en-US" sz="3600" i="1" smtClean="0">
                        <a:latin typeface="Cambria Math" panose="02040503050406030204" pitchFamily="18" charset="0"/>
                        <a:ea typeface="Cambria Math" panose="02040503050406030204" pitchFamily="18" charset="0"/>
                      </a:rPr>
                      <m:t>𝛾</m:t>
                    </m:r>
                  </m:oMath>
                </a14:m>
                <a:r>
                  <a:rPr lang="en-US" sz="3500" dirty="0">
                    <a:latin typeface="Comic Sans MS" panose="030F0902030302020204" pitchFamily="66" charset="0"/>
                  </a:rPr>
                  <a:t>)</a:t>
                </a:r>
              </a:p>
            </p:txBody>
          </p:sp>
        </mc:Choice>
        <mc:Fallback xmlns="">
          <p:sp>
            <p:nvSpPr>
              <p:cNvPr id="2" name="Title 1">
                <a:extLst>
                  <a:ext uri="{FF2B5EF4-FFF2-40B4-BE49-F238E27FC236}">
                    <a16:creationId xmlns:a16="http://schemas.microsoft.com/office/drawing/2014/main" id="{F33DAF1D-F941-EC6E-928F-FA43DB5CB157}"/>
                  </a:ext>
                </a:extLst>
              </p:cNvPr>
              <p:cNvSpPr>
                <a:spLocks noGrp="1" noRot="1" noChangeAspect="1" noMove="1" noResize="1" noEditPoints="1" noAdjustHandles="1" noChangeArrowheads="1" noChangeShapeType="1" noTextEdit="1"/>
              </p:cNvSpPr>
              <p:nvPr>
                <p:ph type="title"/>
              </p:nvPr>
            </p:nvSpPr>
            <p:spPr>
              <a:xfrm>
                <a:off x="646360" y="365127"/>
                <a:ext cx="10347462" cy="734621"/>
              </a:xfrm>
              <a:blipFill>
                <a:blip r:embed="rId2"/>
                <a:stretch>
                  <a:fillRect t="-18644" b="-847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2181EFB-E496-FBB0-6404-DC75D748FE8C}"/>
              </a:ext>
            </a:extLst>
          </p:cNvPr>
          <p:cNvSpPr>
            <a:spLocks noGrp="1"/>
          </p:cNvSpPr>
          <p:nvPr>
            <p:ph type="sldNum" sz="quarter" idx="12"/>
          </p:nvPr>
        </p:nvSpPr>
        <p:spPr/>
        <p:txBody>
          <a:bodyPr/>
          <a:lstStyle/>
          <a:p>
            <a:fld id="{4267CD5E-26CF-4249-8540-BB1D07FD4227}" type="slidenum">
              <a:rPr lang="en-US" smtClean="0"/>
              <a:t>61</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EA3F90-7DBD-A919-6440-6FCBDAC2235A}"/>
                  </a:ext>
                </a:extLst>
              </p:cNvPr>
              <p:cNvSpPr txBox="1"/>
              <p:nvPr/>
            </p:nvSpPr>
            <p:spPr>
              <a:xfrm>
                <a:off x="712032" y="1030381"/>
                <a:ext cx="10347461" cy="2462213"/>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sz="2200" i="1" smtClean="0">
                        <a:latin typeface="Cambria Math" panose="02040503050406030204" pitchFamily="18" charset="0"/>
                        <a:ea typeface="Cambria Math" panose="02040503050406030204" pitchFamily="18" charset="0"/>
                      </a:rPr>
                      <m:t>𝛾</m:t>
                    </m:r>
                  </m:oMath>
                </a14:m>
                <a:r>
                  <a:rPr lang="en-US" sz="2200" dirty="0"/>
                  <a:t> is the discount factor in range [0, 1]</a:t>
                </a:r>
              </a:p>
              <a:p>
                <a:pPr marL="342900" indent="-342900">
                  <a:buFont typeface="Arial" panose="020B0604020202020204" pitchFamily="34" charset="0"/>
                  <a:buChar char="•"/>
                </a:pPr>
                <a:r>
                  <a:rPr lang="en-US" sz="2200" dirty="0"/>
                  <a:t>It indicates how much the future rewards are “worth” at the current moment (time 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If </a:t>
                </a:r>
                <a14:m>
                  <m:oMath xmlns:m="http://schemas.openxmlformats.org/officeDocument/2006/math">
                    <m:r>
                      <a:rPr lang="en-US" sz="2200" i="1" smtClean="0">
                        <a:latin typeface="Cambria Math" panose="02040503050406030204" pitchFamily="18" charset="0"/>
                        <a:ea typeface="Cambria Math" panose="02040503050406030204" pitchFamily="18" charset="0"/>
                      </a:rPr>
                      <m:t>𝛾</m:t>
                    </m:r>
                    <m:r>
                      <a:rPr lang="en-US" sz="2200" i="1" smtClean="0">
                        <a:latin typeface="Cambria Math" panose="02040503050406030204" pitchFamily="18" charset="0"/>
                        <a:ea typeface="Cambria Math" panose="02040503050406030204" pitchFamily="18" charset="0"/>
                      </a:rPr>
                      <m:t> </m:t>
                    </m:r>
                  </m:oMath>
                </a14:m>
                <a:r>
                  <a:rPr lang="en-US" sz="2200" dirty="0"/>
                  <a:t>=0, we do not care about future rewards; the return is just the immediate reward </a:t>
                </a:r>
                <a:r>
                  <a:rPr lang="en-US" sz="2200" dirty="0">
                    <a:sym typeface="Wingdings" pitchFamily="2" charset="2"/>
                  </a:rPr>
                  <a:t> the agent is short-sighted</a:t>
                </a: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If </a:t>
                </a:r>
                <a14:m>
                  <m:oMath xmlns:m="http://schemas.openxmlformats.org/officeDocument/2006/math">
                    <m:r>
                      <a:rPr lang="en-US" sz="2200" i="1" smtClean="0">
                        <a:latin typeface="Cambria Math" panose="02040503050406030204" pitchFamily="18" charset="0"/>
                        <a:ea typeface="Cambria Math" panose="02040503050406030204" pitchFamily="18" charset="0"/>
                      </a:rPr>
                      <m:t>𝛾</m:t>
                    </m:r>
                    <m:r>
                      <a:rPr lang="en-US" sz="2200" i="1" smtClean="0">
                        <a:latin typeface="Cambria Math" panose="02040503050406030204" pitchFamily="18" charset="0"/>
                        <a:ea typeface="Cambria Math" panose="02040503050406030204" pitchFamily="18" charset="0"/>
                      </a:rPr>
                      <m:t> </m:t>
                    </m:r>
                  </m:oMath>
                </a14:m>
                <a:r>
                  <a:rPr lang="en-US" sz="2200" dirty="0"/>
                  <a:t>=1, the return is the unweighted sum of all subsequent rewards</a:t>
                </a:r>
              </a:p>
            </p:txBody>
          </p:sp>
        </mc:Choice>
        <mc:Fallback xmlns="">
          <p:sp>
            <p:nvSpPr>
              <p:cNvPr id="3" name="TextBox 2">
                <a:extLst>
                  <a:ext uri="{FF2B5EF4-FFF2-40B4-BE49-F238E27FC236}">
                    <a16:creationId xmlns:a16="http://schemas.microsoft.com/office/drawing/2014/main" id="{DBEA3F90-7DBD-A919-6440-6FCBDAC2235A}"/>
                  </a:ext>
                </a:extLst>
              </p:cNvPr>
              <p:cNvSpPr txBox="1">
                <a:spLocks noRot="1" noChangeAspect="1" noMove="1" noResize="1" noEditPoints="1" noAdjustHandles="1" noChangeArrowheads="1" noChangeShapeType="1" noTextEdit="1"/>
              </p:cNvSpPr>
              <p:nvPr/>
            </p:nvSpPr>
            <p:spPr>
              <a:xfrm>
                <a:off x="712032" y="1030381"/>
                <a:ext cx="10347461" cy="2462213"/>
              </a:xfrm>
              <a:prstGeom prst="rect">
                <a:avLst/>
              </a:prstGeom>
              <a:blipFill>
                <a:blip r:embed="rId3"/>
                <a:stretch>
                  <a:fillRect l="-736" t="-2051" b="-410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E215AA9-A554-FBBE-945D-960CF6A50D70}"/>
              </a:ext>
            </a:extLst>
          </p:cNvPr>
          <p:cNvPicPr>
            <a:picLocks noChangeAspect="1"/>
          </p:cNvPicPr>
          <p:nvPr/>
        </p:nvPicPr>
        <p:blipFill>
          <a:blip r:embed="rId4"/>
          <a:stretch>
            <a:fillRect/>
          </a:stretch>
        </p:blipFill>
        <p:spPr>
          <a:xfrm>
            <a:off x="1192473" y="3653610"/>
            <a:ext cx="4382620" cy="2462213"/>
          </a:xfrm>
          <a:prstGeom prst="rect">
            <a:avLst/>
          </a:prstGeom>
        </p:spPr>
      </p:pic>
      <p:sp>
        <p:nvSpPr>
          <p:cNvPr id="6" name="TextBox 5">
            <a:extLst>
              <a:ext uri="{FF2B5EF4-FFF2-40B4-BE49-F238E27FC236}">
                <a16:creationId xmlns:a16="http://schemas.microsoft.com/office/drawing/2014/main" id="{60CFDACB-DB83-AEF9-A517-94CBBFC95566}"/>
              </a:ext>
            </a:extLst>
          </p:cNvPr>
          <p:cNvSpPr txBox="1"/>
          <p:nvPr/>
        </p:nvSpPr>
        <p:spPr>
          <a:xfrm>
            <a:off x="5885549" y="4561551"/>
            <a:ext cx="4861964" cy="646331"/>
          </a:xfrm>
          <a:prstGeom prst="rect">
            <a:avLst/>
          </a:prstGeom>
          <a:noFill/>
        </p:spPr>
        <p:txBody>
          <a:bodyPr wrap="square" rtlCol="0">
            <a:spAutoFit/>
          </a:bodyPr>
          <a:lstStyle/>
          <a:p>
            <a:r>
              <a:rPr lang="en-US" dirty="0">
                <a:solidFill>
                  <a:srgbClr val="FF0000"/>
                </a:solidFill>
              </a:rPr>
              <a:t>Due to inflation, earning a $100 bill right now could be worth more than earning it in the future</a:t>
            </a:r>
          </a:p>
        </p:txBody>
      </p:sp>
    </p:spTree>
    <p:extLst>
      <p:ext uri="{BB962C8B-B14F-4D97-AF65-F5344CB8AC3E}">
        <p14:creationId xmlns:p14="http://schemas.microsoft.com/office/powerpoint/2010/main" val="34808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7</a:t>
            </a:fld>
            <a:endParaRPr lang="en-US"/>
          </a:p>
        </p:txBody>
      </p:sp>
      <p:pic>
        <p:nvPicPr>
          <p:cNvPr id="1026" name="Picture 2" descr="Precision measurement with atom interferometry&lt;xref ref-type=&quot;fn&quot;  rid=&quot;cpb142639fn1&quot;&gt;*&lt;/xref&gt;">
            <a:extLst>
              <a:ext uri="{FF2B5EF4-FFF2-40B4-BE49-F238E27FC236}">
                <a16:creationId xmlns:a16="http://schemas.microsoft.com/office/drawing/2014/main" id="{856F613A-07ED-CCDD-81A0-B3F897094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91" y="2444607"/>
            <a:ext cx="2848457" cy="1770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ilding a Mach-Zehnder Interferometer | Edmund Optics">
            <a:extLst>
              <a:ext uri="{FF2B5EF4-FFF2-40B4-BE49-F238E27FC236}">
                <a16:creationId xmlns:a16="http://schemas.microsoft.com/office/drawing/2014/main" id="{00961E45-28C9-A205-ADC9-196AC51F3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629" y="1132760"/>
            <a:ext cx="4448273" cy="17700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1A1BF6-D9FC-51E3-1B29-D0EB5D340488}"/>
              </a:ext>
            </a:extLst>
          </p:cNvPr>
          <p:cNvSpPr txBox="1"/>
          <p:nvPr/>
        </p:nvSpPr>
        <p:spPr>
          <a:xfrm>
            <a:off x="602414" y="4209843"/>
            <a:ext cx="2171492" cy="369332"/>
          </a:xfrm>
          <a:prstGeom prst="rect">
            <a:avLst/>
          </a:prstGeom>
          <a:noFill/>
        </p:spPr>
        <p:txBody>
          <a:bodyPr wrap="none" rtlCol="0">
            <a:spAutoFit/>
          </a:bodyPr>
          <a:lstStyle/>
          <a:p>
            <a:r>
              <a:rPr lang="en-US" b="1" dirty="0">
                <a:solidFill>
                  <a:srgbClr val="FF0000"/>
                </a:solidFill>
              </a:rPr>
              <a:t>Atom interferometry</a:t>
            </a:r>
          </a:p>
        </p:txBody>
      </p:sp>
      <p:sp>
        <p:nvSpPr>
          <p:cNvPr id="11" name="TextBox 10">
            <a:extLst>
              <a:ext uri="{FF2B5EF4-FFF2-40B4-BE49-F238E27FC236}">
                <a16:creationId xmlns:a16="http://schemas.microsoft.com/office/drawing/2014/main" id="{77AADA26-03F1-6F25-BE24-6DFC7CD35AFF}"/>
              </a:ext>
            </a:extLst>
          </p:cNvPr>
          <p:cNvSpPr txBox="1"/>
          <p:nvPr/>
        </p:nvSpPr>
        <p:spPr>
          <a:xfrm>
            <a:off x="8112368" y="2968427"/>
            <a:ext cx="3046219" cy="369332"/>
          </a:xfrm>
          <a:prstGeom prst="rect">
            <a:avLst/>
          </a:prstGeom>
          <a:noFill/>
        </p:spPr>
        <p:txBody>
          <a:bodyPr wrap="none" rtlCol="0">
            <a:spAutoFit/>
          </a:bodyPr>
          <a:lstStyle/>
          <a:p>
            <a:r>
              <a:rPr lang="en-US" b="1" dirty="0">
                <a:solidFill>
                  <a:srgbClr val="FF0000"/>
                </a:solidFill>
              </a:rPr>
              <a:t>Mach-Zehnder interferometry</a:t>
            </a:r>
          </a:p>
        </p:txBody>
      </p:sp>
      <p:pic>
        <p:nvPicPr>
          <p:cNvPr id="1030" name="Picture 6" descr="Gate-Defined Electron Interferometer in Bilayer Graphene | Nano Letters">
            <a:extLst>
              <a:ext uri="{FF2B5EF4-FFF2-40B4-BE49-F238E27FC236}">
                <a16:creationId xmlns:a16="http://schemas.microsoft.com/office/drawing/2014/main" id="{1F7DE564-AA5F-CB0B-4F42-F1688ABF0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387" y="4110205"/>
            <a:ext cx="4471855" cy="16600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B319D10-1E43-2393-3BEE-3564504D2151}"/>
              </a:ext>
            </a:extLst>
          </p:cNvPr>
          <p:cNvSpPr txBox="1"/>
          <p:nvPr/>
        </p:nvSpPr>
        <p:spPr>
          <a:xfrm>
            <a:off x="3362746" y="5907508"/>
            <a:ext cx="3261342" cy="369332"/>
          </a:xfrm>
          <a:prstGeom prst="rect">
            <a:avLst/>
          </a:prstGeom>
          <a:noFill/>
        </p:spPr>
        <p:txBody>
          <a:bodyPr wrap="none" rtlCol="0">
            <a:spAutoFit/>
          </a:bodyPr>
          <a:lstStyle/>
          <a:p>
            <a:r>
              <a:rPr lang="en-US" b="1" dirty="0" err="1">
                <a:solidFill>
                  <a:srgbClr val="FF0000"/>
                </a:solidFill>
              </a:rPr>
              <a:t>Aharonov</a:t>
            </a:r>
            <a:r>
              <a:rPr lang="en-US" b="1" dirty="0">
                <a:solidFill>
                  <a:srgbClr val="FF0000"/>
                </a:solidFill>
              </a:rPr>
              <a:t>-Bohm interferometry</a:t>
            </a:r>
          </a:p>
        </p:txBody>
      </p:sp>
      <p:pic>
        <p:nvPicPr>
          <p:cNvPr id="13" name="Picture 12">
            <a:extLst>
              <a:ext uri="{FF2B5EF4-FFF2-40B4-BE49-F238E27FC236}">
                <a16:creationId xmlns:a16="http://schemas.microsoft.com/office/drawing/2014/main" id="{04AAC18F-EC99-6650-FB98-A5B9EE6C08FB}"/>
              </a:ext>
            </a:extLst>
          </p:cNvPr>
          <p:cNvPicPr>
            <a:picLocks noChangeAspect="1"/>
          </p:cNvPicPr>
          <p:nvPr/>
        </p:nvPicPr>
        <p:blipFill>
          <a:blip r:embed="rId5"/>
          <a:stretch>
            <a:fillRect/>
          </a:stretch>
        </p:blipFill>
        <p:spPr>
          <a:xfrm>
            <a:off x="8026803" y="3772717"/>
            <a:ext cx="2914994" cy="2319457"/>
          </a:xfrm>
          <a:prstGeom prst="rect">
            <a:avLst/>
          </a:prstGeom>
        </p:spPr>
      </p:pic>
      <p:sp>
        <p:nvSpPr>
          <p:cNvPr id="14" name="TextBox 13">
            <a:extLst>
              <a:ext uri="{FF2B5EF4-FFF2-40B4-BE49-F238E27FC236}">
                <a16:creationId xmlns:a16="http://schemas.microsoft.com/office/drawing/2014/main" id="{F989ED31-CBDE-4B8F-8062-3583A3C9405A}"/>
              </a:ext>
            </a:extLst>
          </p:cNvPr>
          <p:cNvSpPr txBox="1"/>
          <p:nvPr/>
        </p:nvSpPr>
        <p:spPr>
          <a:xfrm>
            <a:off x="8432185" y="6137585"/>
            <a:ext cx="2136354" cy="369332"/>
          </a:xfrm>
          <a:prstGeom prst="rect">
            <a:avLst/>
          </a:prstGeom>
          <a:noFill/>
        </p:spPr>
        <p:txBody>
          <a:bodyPr wrap="none" rtlCol="0">
            <a:spAutoFit/>
          </a:bodyPr>
          <a:lstStyle/>
          <a:p>
            <a:r>
              <a:rPr lang="en-US" b="1" dirty="0">
                <a:solidFill>
                  <a:srgbClr val="FF0000"/>
                </a:solidFill>
              </a:rPr>
              <a:t>Ring laser gyroscope</a:t>
            </a:r>
          </a:p>
        </p:txBody>
      </p:sp>
      <p:pic>
        <p:nvPicPr>
          <p:cNvPr id="1034" name="Picture 10" descr="Color available online) Ramsey interferometry in the Bloch vector... |  Download Scientific Diagram">
            <a:extLst>
              <a:ext uri="{FF2B5EF4-FFF2-40B4-BE49-F238E27FC236}">
                <a16:creationId xmlns:a16="http://schemas.microsoft.com/office/drawing/2014/main" id="{48F0C7AA-A796-6FB3-DC1E-C6078F14CD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321984"/>
            <a:ext cx="4200631" cy="169507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66E701D-2F1E-194B-A276-A6A64E019BEE}"/>
              </a:ext>
            </a:extLst>
          </p:cNvPr>
          <p:cNvSpPr txBox="1"/>
          <p:nvPr/>
        </p:nvSpPr>
        <p:spPr>
          <a:xfrm>
            <a:off x="3819666" y="2181113"/>
            <a:ext cx="2395143" cy="369332"/>
          </a:xfrm>
          <a:prstGeom prst="rect">
            <a:avLst/>
          </a:prstGeom>
          <a:noFill/>
        </p:spPr>
        <p:txBody>
          <a:bodyPr wrap="none" rtlCol="0">
            <a:spAutoFit/>
          </a:bodyPr>
          <a:lstStyle/>
          <a:p>
            <a:r>
              <a:rPr lang="en-US" b="1" dirty="0">
                <a:solidFill>
                  <a:srgbClr val="FF0000"/>
                </a:solidFill>
              </a:rPr>
              <a:t>Ramsey interferometry</a:t>
            </a:r>
          </a:p>
        </p:txBody>
      </p:sp>
      <p:sp>
        <p:nvSpPr>
          <p:cNvPr id="18" name="Title 1">
            <a:extLst>
              <a:ext uri="{FF2B5EF4-FFF2-40B4-BE49-F238E27FC236}">
                <a16:creationId xmlns:a16="http://schemas.microsoft.com/office/drawing/2014/main" id="{8214B71E-4956-1B45-D607-2641074D4626}"/>
              </a:ext>
            </a:extLst>
          </p:cNvPr>
          <p:cNvSpPr>
            <a:spLocks noGrp="1"/>
          </p:cNvSpPr>
          <p:nvPr>
            <p:ph type="title"/>
          </p:nvPr>
        </p:nvSpPr>
        <p:spPr>
          <a:xfrm>
            <a:off x="993437" y="2785782"/>
            <a:ext cx="10347462" cy="734621"/>
          </a:xfrm>
        </p:spPr>
        <p:txBody>
          <a:bodyPr>
            <a:normAutofit fontScale="90000"/>
          </a:bodyPr>
          <a:lstStyle/>
          <a:p>
            <a:pPr algn="ctr"/>
            <a:r>
              <a:rPr lang="en-US" altLang="zh-CN" sz="3500" dirty="0">
                <a:latin typeface="Comic Sans MS" panose="030F0902030302020204" pitchFamily="66" charset="0"/>
              </a:rPr>
              <a:t>Quantum</a:t>
            </a:r>
            <a:br>
              <a:rPr lang="en-US" altLang="zh-CN" sz="3500" dirty="0">
                <a:latin typeface="Comic Sans MS" panose="030F0902030302020204" pitchFamily="66" charset="0"/>
              </a:rPr>
            </a:br>
            <a:r>
              <a:rPr lang="en-US" altLang="zh-CN" sz="3500" dirty="0">
                <a:latin typeface="Comic Sans MS" panose="030F0902030302020204" pitchFamily="66" charset="0"/>
              </a:rPr>
              <a:t>interferometer</a:t>
            </a:r>
            <a:endParaRPr lang="en-US" sz="3500" dirty="0">
              <a:latin typeface="Comic Sans MS" panose="030F0902030302020204" pitchFamily="66" charset="0"/>
            </a:endParaRPr>
          </a:p>
        </p:txBody>
      </p:sp>
    </p:spTree>
    <p:extLst>
      <p:ext uri="{BB962C8B-B14F-4D97-AF65-F5344CB8AC3E}">
        <p14:creationId xmlns:p14="http://schemas.microsoft.com/office/powerpoint/2010/main" val="540157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Ramsey</a:t>
            </a:r>
            <a:r>
              <a:rPr lang="zh-CN" altLang="en-US" sz="3500" dirty="0">
                <a:latin typeface="Comic Sans MS" panose="030F0902030302020204" pitchFamily="66" charset="0"/>
              </a:rPr>
              <a:t> </a:t>
            </a:r>
            <a:r>
              <a:rPr lang="en-US" altLang="zh-CN" sz="3500" dirty="0">
                <a:latin typeface="Comic Sans MS" panose="030F0902030302020204" pitchFamily="66" charset="0"/>
              </a:rPr>
              <a:t>interferometry</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8</a:t>
            </a:fld>
            <a:endParaRPr lang="en-US"/>
          </a:p>
        </p:txBody>
      </p:sp>
      <p:pic>
        <p:nvPicPr>
          <p:cNvPr id="3" name="Picture 2">
            <a:extLst>
              <a:ext uri="{FF2B5EF4-FFF2-40B4-BE49-F238E27FC236}">
                <a16:creationId xmlns:a16="http://schemas.microsoft.com/office/drawing/2014/main" id="{28BB56DE-95A2-9E8E-B95B-7584776F7B29}"/>
              </a:ext>
            </a:extLst>
          </p:cNvPr>
          <p:cNvPicPr>
            <a:picLocks noChangeAspect="1"/>
          </p:cNvPicPr>
          <p:nvPr/>
        </p:nvPicPr>
        <p:blipFill>
          <a:blip r:embed="rId2"/>
          <a:stretch>
            <a:fillRect/>
          </a:stretch>
        </p:blipFill>
        <p:spPr>
          <a:xfrm>
            <a:off x="2901528" y="1971003"/>
            <a:ext cx="6474385" cy="2652279"/>
          </a:xfrm>
          <a:prstGeom prst="rect">
            <a:avLst/>
          </a:prstGeom>
        </p:spPr>
      </p:pic>
      <p:sp>
        <p:nvSpPr>
          <p:cNvPr id="4" name="TextBox 3">
            <a:extLst>
              <a:ext uri="{FF2B5EF4-FFF2-40B4-BE49-F238E27FC236}">
                <a16:creationId xmlns:a16="http://schemas.microsoft.com/office/drawing/2014/main" id="{C04CB78E-E0C9-FD18-2728-7C5CEAFDAA66}"/>
              </a:ext>
            </a:extLst>
          </p:cNvPr>
          <p:cNvSpPr txBox="1"/>
          <p:nvPr/>
        </p:nvSpPr>
        <p:spPr>
          <a:xfrm>
            <a:off x="1261772" y="5126895"/>
            <a:ext cx="2721507" cy="646331"/>
          </a:xfrm>
          <a:prstGeom prst="rect">
            <a:avLst/>
          </a:prstGeom>
          <a:noFill/>
        </p:spPr>
        <p:txBody>
          <a:bodyPr wrap="square" rtlCol="0">
            <a:spAutoFit/>
          </a:bodyPr>
          <a:lstStyle/>
          <a:p>
            <a:r>
              <a:rPr lang="en-US" altLang="zh-CN" b="1" dirty="0"/>
              <a:t>Step 2:</a:t>
            </a:r>
            <a:r>
              <a:rPr lang="zh-CN" altLang="en-US" b="1" dirty="0"/>
              <a:t> </a:t>
            </a:r>
            <a:r>
              <a:rPr lang="en-US" altLang="zh-CN" b="1" dirty="0"/>
              <a:t>apply a</a:t>
            </a:r>
            <a:r>
              <a:rPr lang="zh-CN" altLang="en-US" b="1" dirty="0"/>
              <a:t> </a:t>
            </a:r>
            <a:r>
              <a:rPr lang="en-US" altLang="zh-CN" b="1" dirty="0"/>
              <a:t>resonant 𝜋/2-pulse of</a:t>
            </a:r>
            <a:r>
              <a:rPr lang="zh-CN" altLang="en-US" b="1" dirty="0"/>
              <a:t> </a:t>
            </a:r>
            <a:r>
              <a:rPr lang="en-US" altLang="zh-CN" b="1" dirty="0"/>
              <a:t>Rabi-coupling</a:t>
            </a:r>
          </a:p>
        </p:txBody>
      </p:sp>
      <p:sp>
        <p:nvSpPr>
          <p:cNvPr id="6" name="TextBox 5">
            <a:extLst>
              <a:ext uri="{FF2B5EF4-FFF2-40B4-BE49-F238E27FC236}">
                <a16:creationId xmlns:a16="http://schemas.microsoft.com/office/drawing/2014/main" id="{8C76E7A2-C01F-0579-3440-FF5D075E3E0E}"/>
              </a:ext>
            </a:extLst>
          </p:cNvPr>
          <p:cNvSpPr txBox="1"/>
          <p:nvPr/>
        </p:nvSpPr>
        <p:spPr>
          <a:xfrm>
            <a:off x="1261772" y="1741328"/>
            <a:ext cx="2637566" cy="646331"/>
          </a:xfrm>
          <a:prstGeom prst="rect">
            <a:avLst/>
          </a:prstGeom>
          <a:noFill/>
        </p:spPr>
        <p:txBody>
          <a:bodyPr wrap="square" rtlCol="0">
            <a:spAutoFit/>
          </a:bodyPr>
          <a:lstStyle/>
          <a:p>
            <a:r>
              <a:rPr lang="en-US" b="1" dirty="0"/>
              <a:t>Step 1: Two-level atoms, initially prepared in |0&gt;</a:t>
            </a:r>
          </a:p>
        </p:txBody>
      </p:sp>
      <p:sp>
        <p:nvSpPr>
          <p:cNvPr id="8" name="TextBox 7">
            <a:extLst>
              <a:ext uri="{FF2B5EF4-FFF2-40B4-BE49-F238E27FC236}">
                <a16:creationId xmlns:a16="http://schemas.microsoft.com/office/drawing/2014/main" id="{BA69BAF5-D34E-DD63-2397-97018F2C955A}"/>
              </a:ext>
            </a:extLst>
          </p:cNvPr>
          <p:cNvSpPr txBox="1"/>
          <p:nvPr/>
        </p:nvSpPr>
        <p:spPr>
          <a:xfrm>
            <a:off x="4346558" y="5126894"/>
            <a:ext cx="3189359" cy="923330"/>
          </a:xfrm>
          <a:prstGeom prst="rect">
            <a:avLst/>
          </a:prstGeom>
          <a:noFill/>
        </p:spPr>
        <p:txBody>
          <a:bodyPr wrap="square" rtlCol="0">
            <a:spAutoFit/>
          </a:bodyPr>
          <a:lstStyle/>
          <a:p>
            <a:r>
              <a:rPr lang="en-US" altLang="zh-CN" b="1" dirty="0"/>
              <a:t>Step 3:</a:t>
            </a:r>
            <a:r>
              <a:rPr lang="zh-CN" altLang="en-US" b="1" dirty="0"/>
              <a:t> </a:t>
            </a:r>
            <a:r>
              <a:rPr lang="en-US" altLang="zh-CN" b="1" dirty="0"/>
              <a:t>the atom acquires a phase shift (different phase accumulation for the two levels)</a:t>
            </a:r>
          </a:p>
        </p:txBody>
      </p:sp>
      <p:sp>
        <p:nvSpPr>
          <p:cNvPr id="9" name="TextBox 8">
            <a:extLst>
              <a:ext uri="{FF2B5EF4-FFF2-40B4-BE49-F238E27FC236}">
                <a16:creationId xmlns:a16="http://schemas.microsoft.com/office/drawing/2014/main" id="{768F604F-4079-6089-EF49-F801D07E870F}"/>
              </a:ext>
            </a:extLst>
          </p:cNvPr>
          <p:cNvSpPr txBox="1"/>
          <p:nvPr/>
        </p:nvSpPr>
        <p:spPr>
          <a:xfrm>
            <a:off x="7899196" y="5129997"/>
            <a:ext cx="2721507" cy="646331"/>
          </a:xfrm>
          <a:prstGeom prst="rect">
            <a:avLst/>
          </a:prstGeom>
          <a:noFill/>
        </p:spPr>
        <p:txBody>
          <a:bodyPr wrap="square" rtlCol="0">
            <a:spAutoFit/>
          </a:bodyPr>
          <a:lstStyle/>
          <a:p>
            <a:r>
              <a:rPr lang="en-US" altLang="zh-CN" b="1" dirty="0"/>
              <a:t>Step 4:</a:t>
            </a:r>
            <a:r>
              <a:rPr lang="zh-CN" altLang="en-US" b="1" dirty="0"/>
              <a:t> </a:t>
            </a:r>
            <a:r>
              <a:rPr lang="en-US" altLang="zh-CN" b="1" dirty="0"/>
              <a:t>apply a</a:t>
            </a:r>
            <a:r>
              <a:rPr lang="zh-CN" altLang="en-US" b="1" dirty="0"/>
              <a:t> </a:t>
            </a:r>
            <a:r>
              <a:rPr lang="en-US" altLang="zh-CN" b="1" dirty="0"/>
              <a:t>resonant 𝜋/2-pulse of</a:t>
            </a:r>
            <a:r>
              <a:rPr lang="zh-CN" altLang="en-US" b="1" dirty="0"/>
              <a:t> </a:t>
            </a:r>
            <a:r>
              <a:rPr lang="en-US" altLang="zh-CN" b="1" dirty="0"/>
              <a:t>Rabi-coupling</a:t>
            </a:r>
          </a:p>
        </p:txBody>
      </p:sp>
      <p:sp>
        <p:nvSpPr>
          <p:cNvPr id="10" name="TextBox 9">
            <a:extLst>
              <a:ext uri="{FF2B5EF4-FFF2-40B4-BE49-F238E27FC236}">
                <a16:creationId xmlns:a16="http://schemas.microsoft.com/office/drawing/2014/main" id="{ED980292-6601-DE9F-BCBA-1995567B5ECF}"/>
              </a:ext>
            </a:extLst>
          </p:cNvPr>
          <p:cNvSpPr txBox="1"/>
          <p:nvPr/>
        </p:nvSpPr>
        <p:spPr>
          <a:xfrm>
            <a:off x="9113141" y="2973976"/>
            <a:ext cx="2238031" cy="646331"/>
          </a:xfrm>
          <a:prstGeom prst="rect">
            <a:avLst/>
          </a:prstGeom>
          <a:noFill/>
        </p:spPr>
        <p:txBody>
          <a:bodyPr wrap="square" rtlCol="0">
            <a:spAutoFit/>
          </a:bodyPr>
          <a:lstStyle/>
          <a:p>
            <a:r>
              <a:rPr lang="en-US" altLang="zh-CN" b="1" dirty="0"/>
              <a:t>Step 5:</a:t>
            </a:r>
            <a:r>
              <a:rPr lang="zh-CN" altLang="en-US" b="1" dirty="0"/>
              <a:t> </a:t>
            </a:r>
            <a:r>
              <a:rPr lang="en-US" altLang="zh-CN" b="1" dirty="0"/>
              <a:t>measure the population</a:t>
            </a:r>
          </a:p>
        </p:txBody>
      </p:sp>
    </p:spTree>
    <p:extLst>
      <p:ext uri="{BB962C8B-B14F-4D97-AF65-F5344CB8AC3E}">
        <p14:creationId xmlns:p14="http://schemas.microsoft.com/office/powerpoint/2010/main" val="373989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465-1FF7-44DA-B55C-CE89706BB02E}"/>
              </a:ext>
            </a:extLst>
          </p:cNvPr>
          <p:cNvSpPr>
            <a:spLocks noGrp="1"/>
          </p:cNvSpPr>
          <p:nvPr>
            <p:ph type="title"/>
          </p:nvPr>
        </p:nvSpPr>
        <p:spPr>
          <a:xfrm>
            <a:off x="646360" y="365127"/>
            <a:ext cx="10347462" cy="734621"/>
          </a:xfrm>
        </p:spPr>
        <p:txBody>
          <a:bodyPr>
            <a:normAutofit/>
          </a:bodyPr>
          <a:lstStyle/>
          <a:p>
            <a:pPr algn="ctr"/>
            <a:r>
              <a:rPr lang="en-US" altLang="zh-CN" sz="3500" dirty="0">
                <a:latin typeface="Comic Sans MS" panose="030F0902030302020204" pitchFamily="66" charset="0"/>
              </a:rPr>
              <a:t>Ramsey</a:t>
            </a:r>
            <a:r>
              <a:rPr lang="zh-CN" altLang="en-US" sz="3500" dirty="0">
                <a:latin typeface="Comic Sans MS" panose="030F0902030302020204" pitchFamily="66" charset="0"/>
              </a:rPr>
              <a:t> </a:t>
            </a:r>
            <a:r>
              <a:rPr lang="en-US" altLang="zh-CN" sz="3500" dirty="0">
                <a:latin typeface="Comic Sans MS" panose="030F0902030302020204" pitchFamily="66" charset="0"/>
              </a:rPr>
              <a:t>interferometry</a:t>
            </a:r>
            <a:endParaRPr lang="en-US" sz="3500" dirty="0">
              <a:latin typeface="Comic Sans MS" panose="030F0902030302020204" pitchFamily="66" charset="0"/>
            </a:endParaRPr>
          </a:p>
        </p:txBody>
      </p:sp>
      <p:sp>
        <p:nvSpPr>
          <p:cNvPr id="5" name="Slide Number Placeholder 4">
            <a:extLst>
              <a:ext uri="{FF2B5EF4-FFF2-40B4-BE49-F238E27FC236}">
                <a16:creationId xmlns:a16="http://schemas.microsoft.com/office/drawing/2014/main" id="{AFEA67D6-8E65-E426-31E5-8E924A77EF0B}"/>
              </a:ext>
            </a:extLst>
          </p:cNvPr>
          <p:cNvSpPr>
            <a:spLocks noGrp="1"/>
          </p:cNvSpPr>
          <p:nvPr>
            <p:ph type="sldNum" sz="quarter" idx="12"/>
          </p:nvPr>
        </p:nvSpPr>
        <p:spPr/>
        <p:txBody>
          <a:bodyPr/>
          <a:lstStyle/>
          <a:p>
            <a:fld id="{4267CD5E-26CF-4249-8540-BB1D07FD4227}" type="slidenum">
              <a:rPr lang="en-US" smtClean="0"/>
              <a:t>9</a:t>
            </a:fld>
            <a:endParaRPr lang="en-US"/>
          </a:p>
        </p:txBody>
      </p:sp>
      <p:sp>
        <p:nvSpPr>
          <p:cNvPr id="4" name="TextBox 3">
            <a:extLst>
              <a:ext uri="{FF2B5EF4-FFF2-40B4-BE49-F238E27FC236}">
                <a16:creationId xmlns:a16="http://schemas.microsoft.com/office/drawing/2014/main" id="{2594D62F-E988-01B7-2D37-B2417DA5F50A}"/>
              </a:ext>
            </a:extLst>
          </p:cNvPr>
          <p:cNvSpPr txBox="1"/>
          <p:nvPr/>
        </p:nvSpPr>
        <p:spPr>
          <a:xfrm>
            <a:off x="1891862" y="5328745"/>
            <a:ext cx="8020272" cy="369332"/>
          </a:xfrm>
          <a:prstGeom prst="rect">
            <a:avLst/>
          </a:prstGeom>
          <a:noFill/>
        </p:spPr>
        <p:txBody>
          <a:bodyPr wrap="none" rtlCol="0">
            <a:spAutoFit/>
          </a:bodyPr>
          <a:lstStyle/>
          <a:p>
            <a:r>
              <a:rPr lang="en-US" altLang="zh-CN" dirty="0"/>
              <a:t>Similar</a:t>
            </a:r>
            <a:r>
              <a:rPr lang="zh-CN" altLang="en-US" dirty="0"/>
              <a:t> </a:t>
            </a:r>
            <a:r>
              <a:rPr lang="en-US" altLang="zh-CN" dirty="0"/>
              <a:t>to</a:t>
            </a:r>
            <a:r>
              <a:rPr lang="zh-CN" altLang="en-US" dirty="0"/>
              <a:t> </a:t>
            </a:r>
            <a:r>
              <a:rPr lang="en-US" altLang="zh-CN" dirty="0"/>
              <a:t>the</a:t>
            </a:r>
            <a:r>
              <a:rPr lang="zh-CN" altLang="en-US" dirty="0"/>
              <a:t> </a:t>
            </a:r>
            <a:r>
              <a:rPr lang="en-US" altLang="zh-CN" dirty="0"/>
              <a:t>two-slit</a:t>
            </a:r>
            <a:r>
              <a:rPr lang="zh-CN" altLang="en-US" dirty="0"/>
              <a:t> </a:t>
            </a:r>
            <a:r>
              <a:rPr lang="en-US" altLang="zh-CN" dirty="0"/>
              <a:t>experiment,</a:t>
            </a:r>
            <a:r>
              <a:rPr lang="zh-CN" altLang="en-US" dirty="0"/>
              <a:t> </a:t>
            </a:r>
            <a:r>
              <a:rPr lang="en-US" altLang="zh-CN" dirty="0"/>
              <a:t>there</a:t>
            </a:r>
            <a:r>
              <a:rPr lang="zh-CN" altLang="en-US" dirty="0"/>
              <a:t> </a:t>
            </a:r>
            <a:r>
              <a:rPr lang="en-US" altLang="zh-CN" dirty="0"/>
              <a:t>are</a:t>
            </a:r>
            <a:r>
              <a:rPr lang="zh-CN" altLang="en-US" dirty="0"/>
              <a:t> </a:t>
            </a:r>
            <a:r>
              <a:rPr lang="en-US" altLang="zh-CN" dirty="0"/>
              <a:t>two</a:t>
            </a:r>
            <a:r>
              <a:rPr lang="zh-CN" altLang="en-US" dirty="0"/>
              <a:t> </a:t>
            </a:r>
            <a:r>
              <a:rPr lang="en-US" altLang="zh-CN" dirty="0"/>
              <a:t>possible</a:t>
            </a:r>
            <a:r>
              <a:rPr lang="zh-CN" altLang="en-US" dirty="0"/>
              <a:t> </a:t>
            </a:r>
            <a:r>
              <a:rPr lang="en-US" altLang="zh-CN" dirty="0"/>
              <a:t>paths</a:t>
            </a:r>
            <a:r>
              <a:rPr lang="zh-CN" altLang="en-US" dirty="0"/>
              <a:t> </a:t>
            </a:r>
            <a:r>
              <a:rPr lang="en-US" altLang="zh-CN" dirty="0"/>
              <a:t>from</a:t>
            </a:r>
            <a:r>
              <a:rPr lang="zh-CN" altLang="en-US" dirty="0"/>
              <a:t> </a:t>
            </a:r>
            <a:r>
              <a:rPr lang="en-US" altLang="zh-CN" dirty="0"/>
              <a:t>left</a:t>
            </a:r>
            <a:r>
              <a:rPr lang="zh-CN" altLang="en-US" dirty="0"/>
              <a:t> </a:t>
            </a:r>
            <a:r>
              <a:rPr lang="en-US" altLang="zh-CN" dirty="0"/>
              <a:t>to</a:t>
            </a:r>
            <a:r>
              <a:rPr lang="zh-CN" altLang="en-US" dirty="0"/>
              <a:t> </a:t>
            </a:r>
            <a:r>
              <a:rPr lang="en-US" altLang="zh-CN" dirty="0"/>
              <a:t>right</a:t>
            </a:r>
            <a:endParaRPr lang="en-US" dirty="0"/>
          </a:p>
        </p:txBody>
      </p:sp>
      <p:grpSp>
        <p:nvGrpSpPr>
          <p:cNvPr id="7" name="Group 6">
            <a:extLst>
              <a:ext uri="{FF2B5EF4-FFF2-40B4-BE49-F238E27FC236}">
                <a16:creationId xmlns:a16="http://schemas.microsoft.com/office/drawing/2014/main" id="{D0A3E924-3C47-C509-2865-2B76AC1D055A}"/>
              </a:ext>
            </a:extLst>
          </p:cNvPr>
          <p:cNvGrpSpPr/>
          <p:nvPr/>
        </p:nvGrpSpPr>
        <p:grpSpPr>
          <a:xfrm>
            <a:off x="2546131" y="1099748"/>
            <a:ext cx="6545317" cy="4048437"/>
            <a:chOff x="2546131" y="1099748"/>
            <a:chExt cx="6545317" cy="4048437"/>
          </a:xfrm>
        </p:grpSpPr>
        <p:pic>
          <p:nvPicPr>
            <p:cNvPr id="3" name="Picture 2">
              <a:extLst>
                <a:ext uri="{FF2B5EF4-FFF2-40B4-BE49-F238E27FC236}">
                  <a16:creationId xmlns:a16="http://schemas.microsoft.com/office/drawing/2014/main" id="{8D86B52F-05BE-892E-5810-F20BA42B0F49}"/>
                </a:ext>
              </a:extLst>
            </p:cNvPr>
            <p:cNvPicPr>
              <a:picLocks noChangeAspect="1"/>
            </p:cNvPicPr>
            <p:nvPr/>
          </p:nvPicPr>
          <p:blipFill>
            <a:blip r:embed="rId2"/>
            <a:stretch>
              <a:fillRect/>
            </a:stretch>
          </p:blipFill>
          <p:spPr>
            <a:xfrm>
              <a:off x="2546131" y="1099748"/>
              <a:ext cx="6545317" cy="4048437"/>
            </a:xfrm>
            <a:prstGeom prst="rect">
              <a:avLst/>
            </a:prstGeom>
          </p:spPr>
        </p:pic>
        <p:sp>
          <p:nvSpPr>
            <p:cNvPr id="6" name="Rectangle 5">
              <a:extLst>
                <a:ext uri="{FF2B5EF4-FFF2-40B4-BE49-F238E27FC236}">
                  <a16:creationId xmlns:a16="http://schemas.microsoft.com/office/drawing/2014/main" id="{DFA6E2FC-4BCD-0973-8B47-1323C71B493A}"/>
                </a:ext>
              </a:extLst>
            </p:cNvPr>
            <p:cNvSpPr/>
            <p:nvPr/>
          </p:nvSpPr>
          <p:spPr>
            <a:xfrm>
              <a:off x="8692055" y="1618593"/>
              <a:ext cx="325821" cy="2575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9220697"/>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39530</TotalTime>
  <Words>2156</Words>
  <Application>Microsoft Macintosh PowerPoint</Application>
  <PresentationFormat>Widescreen</PresentationFormat>
  <Paragraphs>346</Paragraphs>
  <Slides>61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System Font Regular</vt:lpstr>
      <vt:lpstr>Arial</vt:lpstr>
      <vt:lpstr>Arial</vt:lpstr>
      <vt:lpstr>Calibri</vt:lpstr>
      <vt:lpstr>Cambria Math</vt:lpstr>
      <vt:lpstr>Comic Sans MS</vt:lpstr>
      <vt:lpstr>IBM Plex Sans</vt:lpstr>
      <vt:lpstr>IBM Plex Sans Light</vt:lpstr>
      <vt:lpstr>IBM Plex Sans SemiBold</vt:lpstr>
      <vt:lpstr>Merriweather Sans</vt:lpstr>
      <vt:lpstr>Saira Condensed Condensed Light</vt:lpstr>
      <vt:lpstr>Saira Condensed Condensed SemiBold</vt:lpstr>
      <vt:lpstr>Wingdings</vt:lpstr>
      <vt:lpstr>Office Theme</vt:lpstr>
      <vt:lpstr>PEP 559 Machine Learning in Quantum Physics</vt:lpstr>
      <vt:lpstr>Reinforcement learning for quantum computing (quantum control optimization)</vt:lpstr>
      <vt:lpstr>Outline</vt:lpstr>
      <vt:lpstr>Amplitudes and Probabilities</vt:lpstr>
      <vt:lpstr>Quantum Interference The double-slit experiment</vt:lpstr>
      <vt:lpstr>Quantum interference</vt:lpstr>
      <vt:lpstr>Quantum interferometer</vt:lpstr>
      <vt:lpstr>Ramsey interferometry</vt:lpstr>
      <vt:lpstr>Ramsey interferometry</vt:lpstr>
      <vt:lpstr>Ramsey interferometry</vt:lpstr>
      <vt:lpstr>Initially in |0&gt;</vt:lpstr>
      <vt:lpstr>Matrix representation</vt:lpstr>
      <vt:lpstr>Quantum bits (qubits)</vt:lpstr>
      <vt:lpstr>Examples of qubits</vt:lpstr>
      <vt:lpstr>Quantum gates</vt:lpstr>
      <vt:lpstr>Quantum decoherence</vt:lpstr>
      <vt:lpstr>Computations</vt:lpstr>
      <vt:lpstr>Quantum computation</vt:lpstr>
      <vt:lpstr>Computational complexity</vt:lpstr>
      <vt:lpstr>Unitary operations</vt:lpstr>
      <vt:lpstr>Abstract notations for Qubits and Quantum Gates</vt:lpstr>
      <vt:lpstr>Quantum circuits</vt:lpstr>
      <vt:lpstr>Quantum circuits</vt:lpstr>
      <vt:lpstr>Some important quantum gates</vt:lpstr>
      <vt:lpstr>NOT and The square root of NOT</vt:lpstr>
      <vt:lpstr>The square root of NOT</vt:lpstr>
      <vt:lpstr>Phase gates</vt:lpstr>
      <vt:lpstr>Pauli operators/gates</vt:lpstr>
      <vt:lpstr>From bit-flits to phase-flips, and back again</vt:lpstr>
      <vt:lpstr>Single-qubit quantum gates</vt:lpstr>
      <vt:lpstr>Quantum dynamics</vt:lpstr>
      <vt:lpstr>Quantum measurement</vt:lpstr>
      <vt:lpstr>Quantum entanglement</vt:lpstr>
      <vt:lpstr>From one qubit to two</vt:lpstr>
      <vt:lpstr>Examples of 2-qubit states</vt:lpstr>
      <vt:lpstr>Separable vs. Entangled states</vt:lpstr>
      <vt:lpstr>More qubits</vt:lpstr>
      <vt:lpstr>Hadamard gate  quantum interference</vt:lpstr>
      <vt:lpstr>How to create entangled states?</vt:lpstr>
      <vt:lpstr>controlled-NOT (c-NOT)</vt:lpstr>
      <vt:lpstr>C-NOT gate circuit notation</vt:lpstr>
      <vt:lpstr>c-NOT for entanglement generation</vt:lpstr>
      <vt:lpstr>Bell states generator</vt:lpstr>
      <vt:lpstr>Bell states</vt:lpstr>
      <vt:lpstr>Quantum teleportation</vt:lpstr>
      <vt:lpstr>Bell state generator for qubits 2 and 3</vt:lpstr>
      <vt:lpstr>Inverse Bell state generator for qubits 1 and 2</vt:lpstr>
      <vt:lpstr>Quantum teleportation</vt:lpstr>
      <vt:lpstr>Quantum algorithms</vt:lpstr>
      <vt:lpstr>Shor’s code for quantum error correction</vt:lpstr>
      <vt:lpstr>Shor’s factoring algorithm</vt:lpstr>
      <vt:lpstr>Question: Quantum gate optimization</vt:lpstr>
      <vt:lpstr>Introduction to reinforcement learning</vt:lpstr>
      <vt:lpstr>What is Reinforcement Learning (RL)?</vt:lpstr>
      <vt:lpstr>Board Game: Go</vt:lpstr>
      <vt:lpstr>Example: Robot locomotion</vt:lpstr>
      <vt:lpstr>Example: Atari Games</vt:lpstr>
      <vt:lpstr>Agent and Environment</vt:lpstr>
      <vt:lpstr>State, Action, and Reward</vt:lpstr>
      <vt:lpstr>Return and Objective</vt:lpstr>
      <vt:lpstr>Discount factor (γ)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Chunlei Qu</cp:lastModifiedBy>
  <cp:revision>923</cp:revision>
  <dcterms:created xsi:type="dcterms:W3CDTF">2022-06-10T19:28:06Z</dcterms:created>
  <dcterms:modified xsi:type="dcterms:W3CDTF">2025-04-10T04:18:36Z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2023-04-30T14:59:08Z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369467c0-24ec-42fd-b750-858c2005e0cb</vt:lpwstr>
  </property>
  <property fmtid="{D5CDD505-2E9C-101B-9397-08002B2CF9AE}" pid="8" name="MSIP_Label_a73fd474-4f3c-44ed-88fb-5cc4bd2471bf_ContentBits">
    <vt:lpwstr>0</vt:lpwstr>
  </property>
</Properties>
</file>